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9601200" cy="12801600" type="A3"/>
  <p:notesSz cx="9926638" cy="14352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589" y="-2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Howgate" userId="38008015-72cc-4bbc-906b-c5f32a38f405" providerId="ADAL" clId="{3881BD7D-DF00-4527-85B7-52B5F993ACFE}"/>
    <pc:docChg chg="custSel modSld modNotesMaster">
      <pc:chgData name="R Howgate" userId="38008015-72cc-4bbc-906b-c5f32a38f405" providerId="ADAL" clId="{3881BD7D-DF00-4527-85B7-52B5F993ACFE}" dt="2024-06-20T11:06:38.525" v="98" actId="20577"/>
      <pc:docMkLst>
        <pc:docMk/>
      </pc:docMkLst>
      <pc:sldChg chg="addSp delSp modSp">
        <pc:chgData name="R Howgate" userId="38008015-72cc-4bbc-906b-c5f32a38f405" providerId="ADAL" clId="{3881BD7D-DF00-4527-85B7-52B5F993ACFE}" dt="2024-06-20T11:06:38.525" v="98" actId="20577"/>
        <pc:sldMkLst>
          <pc:docMk/>
          <pc:sldMk cId="3974044623" sldId="257"/>
        </pc:sldMkLst>
        <pc:spChg chg="del mod">
          <ac:chgData name="R Howgate" userId="38008015-72cc-4bbc-906b-c5f32a38f405" providerId="ADAL" clId="{3881BD7D-DF00-4527-85B7-52B5F993ACFE}" dt="2024-06-20T11:06:19.451" v="94" actId="478"/>
          <ac:spMkLst>
            <pc:docMk/>
            <pc:sldMk cId="3974044623" sldId="257"/>
            <ac:spMk id="14" creationId="{98ACE744-A1E8-45E7-9120-DD1AD77BE026}"/>
          </ac:spMkLst>
        </pc:spChg>
        <pc:spChg chg="add mod">
          <ac:chgData name="R Howgate" userId="38008015-72cc-4bbc-906b-c5f32a38f405" providerId="ADAL" clId="{3881BD7D-DF00-4527-85B7-52B5F993ACFE}" dt="2024-06-20T11:06:38.525" v="98" actId="20577"/>
          <ac:spMkLst>
            <pc:docMk/>
            <pc:sldMk cId="3974044623" sldId="257"/>
            <ac:spMk id="19" creationId="{0DB1F8DC-32FD-457A-93A4-9D6FC34C2B89}"/>
          </ac:spMkLst>
        </pc:spChg>
        <pc:spChg chg="add del mod">
          <ac:chgData name="R Howgate" userId="38008015-72cc-4bbc-906b-c5f32a38f405" providerId="ADAL" clId="{3881BD7D-DF00-4527-85B7-52B5F993ACFE}" dt="2024-06-20T11:05:18.455" v="50" actId="478"/>
          <ac:spMkLst>
            <pc:docMk/>
            <pc:sldMk cId="3974044623" sldId="257"/>
            <ac:spMk id="21" creationId="{59EB90AA-3B39-4B33-8EBD-B656C75386B0}"/>
          </ac:spMkLst>
        </pc:spChg>
        <pc:picChg chg="mod ord">
          <ac:chgData name="R Howgate" userId="38008015-72cc-4bbc-906b-c5f32a38f405" providerId="ADAL" clId="{3881BD7D-DF00-4527-85B7-52B5F993ACFE}" dt="2024-06-20T11:06:30.956" v="96" actId="14100"/>
          <ac:picMkLst>
            <pc:docMk/>
            <pc:sldMk cId="3974044623" sldId="257"/>
            <ac:picMk id="15" creationId="{6602D2FB-5253-4503-9328-9661A7AFECE7}"/>
          </ac:picMkLst>
        </pc:picChg>
        <pc:picChg chg="add mod">
          <ac:chgData name="R Howgate" userId="38008015-72cc-4bbc-906b-c5f32a38f405" providerId="ADAL" clId="{3881BD7D-DF00-4527-85B7-52B5F993ACFE}" dt="2024-06-20T11:04:31.868" v="48" actId="1076"/>
          <ac:picMkLst>
            <pc:docMk/>
            <pc:sldMk cId="3974044623" sldId="257"/>
            <ac:picMk id="20" creationId="{6D44D1C1-50E1-449E-B96A-636F0EADEA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122"/>
          </a:xfrm>
          <a:prstGeom prst="rect">
            <a:avLst/>
          </a:prstGeom>
        </p:spPr>
        <p:txBody>
          <a:bodyPr vert="horz" lIns="138733" tIns="69366" rIns="138733" bIns="69366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122"/>
          </a:xfrm>
          <a:prstGeom prst="rect">
            <a:avLst/>
          </a:prstGeom>
        </p:spPr>
        <p:txBody>
          <a:bodyPr vert="horz" lIns="138733" tIns="69366" rIns="138733" bIns="69366" rtlCol="0"/>
          <a:lstStyle>
            <a:lvl1pPr algn="r">
              <a:defRPr sz="1800"/>
            </a:lvl1pPr>
          </a:lstStyle>
          <a:p>
            <a:fld id="{3A12ED54-65FB-4FEF-9D76-68329E634BC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8013" y="1793875"/>
            <a:ext cx="3630612" cy="4843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33" tIns="69366" rIns="138733" bIns="6936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907183"/>
            <a:ext cx="7941310" cy="5651332"/>
          </a:xfrm>
          <a:prstGeom prst="rect">
            <a:avLst/>
          </a:prstGeom>
        </p:spPr>
        <p:txBody>
          <a:bodyPr vert="horz" lIns="138733" tIns="69366" rIns="138733" bIns="6936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2469"/>
            <a:ext cx="4301543" cy="720120"/>
          </a:xfrm>
          <a:prstGeom prst="rect">
            <a:avLst/>
          </a:prstGeom>
        </p:spPr>
        <p:txBody>
          <a:bodyPr vert="horz" lIns="138733" tIns="69366" rIns="138733" bIns="69366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632469"/>
            <a:ext cx="4301543" cy="720120"/>
          </a:xfrm>
          <a:prstGeom prst="rect">
            <a:avLst/>
          </a:prstGeom>
        </p:spPr>
        <p:txBody>
          <a:bodyPr vert="horz" lIns="138733" tIns="69366" rIns="138733" bIns="69366" rtlCol="0" anchor="b"/>
          <a:lstStyle>
            <a:lvl1pPr algn="r">
              <a:defRPr sz="1800"/>
            </a:lvl1pPr>
          </a:lstStyle>
          <a:p>
            <a:fld id="{CCE2C842-0ACD-4096-AA94-1678E8BB7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7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1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7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7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4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4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6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4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5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0A62-F093-4EF8-A4B2-CFCC0025DA1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4553-74DC-409C-866D-FE149C3D8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5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933280-0BB5-4790-B66A-598E3BF4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3314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5190F5-C596-4360-8D3F-EB813D16A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40" y="3314639"/>
            <a:ext cx="9601200" cy="3193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CEE3B-238C-4485-8F68-E7DF9D8E9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20" y="6508182"/>
            <a:ext cx="9601200" cy="329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95E6E-1964-4E16-85A8-E8F134019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" y="9807634"/>
            <a:ext cx="9601200" cy="2307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BB47F7-E903-478D-8E17-3F35DE465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80" y="3872619"/>
            <a:ext cx="962660" cy="267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46300F-4543-4F99-A508-B2E0960DD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0" y="6240345"/>
            <a:ext cx="962660" cy="267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65F5F8-CEED-4E35-B430-BEDD13F08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460" y="1996858"/>
            <a:ext cx="962660" cy="267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E859D9-2D21-4AB7-86C9-96710315C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60" y="7864927"/>
            <a:ext cx="962660" cy="267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C3E22A-1E61-459D-93EF-87566CE02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58" y="10670823"/>
            <a:ext cx="902781" cy="2511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BC2232-C162-4050-9AE6-5E9EB369361C}"/>
              </a:ext>
            </a:extLst>
          </p:cNvPr>
          <p:cNvSpPr/>
          <p:nvPr/>
        </p:nvSpPr>
        <p:spPr>
          <a:xfrm>
            <a:off x="8384539" y="11023601"/>
            <a:ext cx="1104901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621B71-498D-4AC9-8BEF-C5CE94995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98" y="11128023"/>
            <a:ext cx="902781" cy="251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D75642-A2E6-4C01-B91F-B5DFB390A499}"/>
              </a:ext>
            </a:extLst>
          </p:cNvPr>
          <p:cNvSpPr txBox="1"/>
          <p:nvPr/>
        </p:nvSpPr>
        <p:spPr>
          <a:xfrm>
            <a:off x="8637998" y="11379200"/>
            <a:ext cx="90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</a:t>
            </a:r>
          </a:p>
          <a:p>
            <a:r>
              <a:rPr lang="en-GB" dirty="0"/>
              <a:t>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B1F8DC-32FD-457A-93A4-9D6FC34C2B89}"/>
              </a:ext>
            </a:extLst>
          </p:cNvPr>
          <p:cNvSpPr txBox="1"/>
          <p:nvPr/>
        </p:nvSpPr>
        <p:spPr>
          <a:xfrm>
            <a:off x="35560" y="976801"/>
            <a:ext cx="1427480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Learning Journey</a:t>
            </a:r>
          </a:p>
          <a:p>
            <a:r>
              <a:rPr lang="en-GB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Yr.12 &amp; Yr.13</a:t>
            </a:r>
          </a:p>
          <a:p>
            <a:endParaRPr lang="en-GB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44D1C1-50E1-449E-B96A-636F0EADE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64" y="6044158"/>
            <a:ext cx="705136" cy="196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02D2FB-5253-4503-9328-9661A7AFE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2264695"/>
            <a:ext cx="1336040" cy="4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0D84B226-D6D0-4C3E-B215-FA939802FBB5}"/>
</file>

<file path=customXml/itemProps2.xml><?xml version="1.0" encoding="utf-8"?>
<ds:datastoreItem xmlns:ds="http://schemas.openxmlformats.org/officeDocument/2006/customXml" ds:itemID="{1FAAEB1A-787F-494E-B242-1B132EA191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0EFC67-1F74-48B6-AA66-598A14F25ED8}">
  <ds:schemaRefs>
    <ds:schemaRef ds:uri="http://purl.org/dc/elements/1.1/"/>
    <ds:schemaRef ds:uri="http://purl.org/dc/terms/"/>
    <ds:schemaRef ds:uri="http://schemas.microsoft.com/office/2006/metadata/properties"/>
    <ds:schemaRef ds:uri="14bb8f59-df3c-4da5-9ce0-3571ff35800f"/>
    <ds:schemaRef ds:uri="5aa456af-3c6b-48d8-adcd-fa4af872ca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11</Words>
  <Application>Microsoft Office PowerPoint</Application>
  <PresentationFormat>A3 Paper (297x420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Howgate</dc:creator>
  <cp:lastModifiedBy>R Howgate</cp:lastModifiedBy>
  <cp:revision>3</cp:revision>
  <cp:lastPrinted>2024-06-20T11:07:50Z</cp:lastPrinted>
  <dcterms:created xsi:type="dcterms:W3CDTF">2024-06-20T10:51:10Z</dcterms:created>
  <dcterms:modified xsi:type="dcterms:W3CDTF">2024-06-20T12:25:31Z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</Properties>
</file>