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E6AF00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388C07-F1B1-29F0-EE44-8FE7B9585463}" v="7" dt="2024-06-17T11:46:35.854"/>
    <p1510:client id="{C7321033-FE05-564F-8FEA-63C4D8F52A44}" v="207" dt="2024-06-18T18:18:04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09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032207BD-2904-7C8C-9382-37EEF0CDE34F}"/>
    <pc:docChg chg="modSld">
      <pc:chgData name="K Watson" userId="S::kwatson@stmichaelscs.org::a8bc3bbc-cc8b-414b-80bb-2d428da9c5a2" providerId="AD" clId="Web-{032207BD-2904-7C8C-9382-37EEF0CDE34F}" dt="2024-01-08T11:45:46.355" v="1" actId="1076"/>
      <pc:docMkLst>
        <pc:docMk/>
      </pc:docMkLst>
      <pc:sldChg chg="modSp">
        <pc:chgData name="K Watson" userId="S::kwatson@stmichaelscs.org::a8bc3bbc-cc8b-414b-80bb-2d428da9c5a2" providerId="AD" clId="Web-{032207BD-2904-7C8C-9382-37EEF0CDE34F}" dt="2024-01-08T11:45:46.355" v="1" actId="1076"/>
        <pc:sldMkLst>
          <pc:docMk/>
          <pc:sldMk cId="2704386561" sldId="260"/>
        </pc:sldMkLst>
        <pc:grpChg chg="mod">
          <ac:chgData name="K Watson" userId="S::kwatson@stmichaelscs.org::a8bc3bbc-cc8b-414b-80bb-2d428da9c5a2" providerId="AD" clId="Web-{032207BD-2904-7C8C-9382-37EEF0CDE34F}" dt="2024-01-08T11:45:46.355" v="1" actId="1076"/>
          <ac:grpSpMkLst>
            <pc:docMk/>
            <pc:sldMk cId="2704386561" sldId="260"/>
            <ac:grpSpMk id="1072" creationId="{00000000-0000-0000-0000-000000000000}"/>
          </ac:grpSpMkLst>
        </pc:grpChg>
        <pc:cxnChg chg="mod">
          <ac:chgData name="K Watson" userId="S::kwatson@stmichaelscs.org::a8bc3bbc-cc8b-414b-80bb-2d428da9c5a2" providerId="AD" clId="Web-{032207BD-2904-7C8C-9382-37EEF0CDE34F}" dt="2024-01-08T11:45:46.355" v="1" actId="1076"/>
          <ac:cxnSpMkLst>
            <pc:docMk/>
            <pc:sldMk cId="2704386561" sldId="260"/>
            <ac:cxnSpMk id="176" creationId="{00000000-0000-0000-0000-000000000000}"/>
          </ac:cxnSpMkLst>
        </pc:cxnChg>
      </pc:sldChg>
    </pc:docChg>
  </pc:docChgLst>
  <pc:docChgLst>
    <pc:chgData name="K Watson" userId="S::kwatson@stmichaelscs.org::a8bc3bbc-cc8b-414b-80bb-2d428da9c5a2" providerId="AD" clId="Web-{57388C07-F1B1-29F0-EE44-8FE7B9585463}"/>
    <pc:docChg chg="modSld">
      <pc:chgData name="K Watson" userId="S::kwatson@stmichaelscs.org::a8bc3bbc-cc8b-414b-80bb-2d428da9c5a2" providerId="AD" clId="Web-{57388C07-F1B1-29F0-EE44-8FE7B9585463}" dt="2024-06-17T11:46:35.854" v="3"/>
      <pc:docMkLst>
        <pc:docMk/>
      </pc:docMkLst>
      <pc:sldChg chg="delSp modSp">
        <pc:chgData name="K Watson" userId="S::kwatson@stmichaelscs.org::a8bc3bbc-cc8b-414b-80bb-2d428da9c5a2" providerId="AD" clId="Web-{57388C07-F1B1-29F0-EE44-8FE7B9585463}" dt="2024-06-17T11:46:35.854" v="3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57388C07-F1B1-29F0-EE44-8FE7B9585463}" dt="2024-06-17T11:46:26.494" v="1"/>
          <ac:spMkLst>
            <pc:docMk/>
            <pc:sldMk cId="2704386561" sldId="260"/>
            <ac:spMk id="63" creationId="{368D9333-B5E3-4BB1-9486-BC79A660D715}"/>
          </ac:spMkLst>
        </pc:spChg>
        <pc:cxnChg chg="del">
          <ac:chgData name="K Watson" userId="S::kwatson@stmichaelscs.org::a8bc3bbc-cc8b-414b-80bb-2d428da9c5a2" providerId="AD" clId="Web-{57388C07-F1B1-29F0-EE44-8FE7B9585463}" dt="2024-06-17T11:46:35.854" v="3"/>
          <ac:cxnSpMkLst>
            <pc:docMk/>
            <pc:sldMk cId="2704386561" sldId="260"/>
            <ac:cxnSpMk id="116" creationId="{5B4FE249-4333-4AAA-B9FD-CDF7E1ECFC12}"/>
          </ac:cxnSpMkLst>
        </pc:cxnChg>
        <pc:cxnChg chg="del">
          <ac:chgData name="K Watson" userId="S::kwatson@stmichaelscs.org::a8bc3bbc-cc8b-414b-80bb-2d428da9c5a2" providerId="AD" clId="Web-{57388C07-F1B1-29F0-EE44-8FE7B9585463}" dt="2024-06-17T11:46:33.010" v="2"/>
          <ac:cxnSpMkLst>
            <pc:docMk/>
            <pc:sldMk cId="2704386561" sldId="260"/>
            <ac:cxnSpMk id="240" creationId="{9307AD60-B3DA-4EB2-A689-4B7CD18EFF90}"/>
          </ac:cxnSpMkLst>
        </pc:cxnChg>
      </pc:sldChg>
    </pc:docChg>
  </pc:docChgLst>
  <pc:docChgLst>
    <pc:chgData name="R Dobson" userId="35efc1d0-ae23-4a4f-9a6d-8428f9008586" providerId="ADAL" clId="{17E912C3-54E3-4F18-874D-441D6335DF33}"/>
    <pc:docChg chg="modSld">
      <pc:chgData name="R Dobson" userId="35efc1d0-ae23-4a4f-9a6d-8428f9008586" providerId="ADAL" clId="{17E912C3-54E3-4F18-874D-441D6335DF33}" dt="2023-06-06T11:22:08.013" v="1" actId="208"/>
      <pc:docMkLst>
        <pc:docMk/>
      </pc:docMkLst>
      <pc:sldChg chg="modSp">
        <pc:chgData name="R Dobson" userId="35efc1d0-ae23-4a4f-9a6d-8428f9008586" providerId="ADAL" clId="{17E912C3-54E3-4F18-874D-441D6335DF33}" dt="2023-06-06T11:22:08.013" v="1" actId="208"/>
        <pc:sldMkLst>
          <pc:docMk/>
          <pc:sldMk cId="2704386561" sldId="260"/>
        </pc:sldMkLst>
        <pc:spChg chg="mod">
          <ac:chgData name="R Dobson" userId="35efc1d0-ae23-4a4f-9a6d-8428f9008586" providerId="ADAL" clId="{17E912C3-54E3-4F18-874D-441D6335DF33}" dt="2023-06-06T11:22:08.013" v="1" actId="208"/>
          <ac:spMkLst>
            <pc:docMk/>
            <pc:sldMk cId="2704386561" sldId="260"/>
            <ac:spMk id="162" creationId="{65C37274-0A1E-4DC8-9DF6-D0D9134DDDF4}"/>
          </ac:spMkLst>
        </pc:spChg>
      </pc:sldChg>
    </pc:docChg>
  </pc:docChgLst>
  <pc:docChgLst>
    <pc:chgData name="A Thompson" userId="S::athompson@stmichaelscs.org::6c8adaec-bed6-4986-b52d-8e3972b0e96d" providerId="AD" clId="Web-{F8AE678E-1810-822C-FF0F-4CE96B9103A7}"/>
    <pc:docChg chg="modSld">
      <pc:chgData name="A Thompson" userId="S::athompson@stmichaelscs.org::6c8adaec-bed6-4986-b52d-8e3972b0e96d" providerId="AD" clId="Web-{F8AE678E-1810-822C-FF0F-4CE96B9103A7}" dt="2023-09-07T09:25:06.829" v="9" actId="20577"/>
      <pc:docMkLst>
        <pc:docMk/>
      </pc:docMkLst>
      <pc:sldChg chg="modSp">
        <pc:chgData name="A Thompson" userId="S::athompson@stmichaelscs.org::6c8adaec-bed6-4986-b52d-8e3972b0e96d" providerId="AD" clId="Web-{F8AE678E-1810-822C-FF0F-4CE96B9103A7}" dt="2023-09-07T09:25:06.829" v="9" actId="20577"/>
        <pc:sldMkLst>
          <pc:docMk/>
          <pc:sldMk cId="2704386561" sldId="260"/>
        </pc:sldMkLst>
        <pc:spChg chg="mod">
          <ac:chgData name="A Thompson" userId="S::athompson@stmichaelscs.org::6c8adaec-bed6-4986-b52d-8e3972b0e96d" providerId="AD" clId="Web-{F8AE678E-1810-822C-FF0F-4CE96B9103A7}" dt="2023-09-07T09:25:06.829" v="9" actId="20577"/>
          <ac:spMkLst>
            <pc:docMk/>
            <pc:sldMk cId="2704386561" sldId="260"/>
            <ac:spMk id="161" creationId="{779C6778-D606-465F-BEFF-55C49F198824}"/>
          </ac:spMkLst>
        </pc:spChg>
        <pc:picChg chg="mod">
          <ac:chgData name="A Thompson" userId="S::athompson@stmichaelscs.org::6c8adaec-bed6-4986-b52d-8e3972b0e96d" providerId="AD" clId="Web-{F8AE678E-1810-822C-FF0F-4CE96B9103A7}" dt="2023-09-07T09:23:55.733" v="1" actId="1076"/>
          <ac:picMkLst>
            <pc:docMk/>
            <pc:sldMk cId="2704386561" sldId="260"/>
            <ac:picMk id="177" creationId="{56E8E4EE-CD8B-4BEF-879C-9E526C9A0F65}"/>
          </ac:picMkLst>
        </pc:picChg>
      </pc:sldChg>
    </pc:docChg>
  </pc:docChgLst>
  <pc:docChgLst>
    <pc:chgData name="K Watson" userId="S::kwatson@stmichaelscs.org::a8bc3bbc-cc8b-414b-80bb-2d428da9c5a2" providerId="AD" clId="Web-{C7321033-FE05-564F-8FEA-63C4D8F52A44}"/>
    <pc:docChg chg="modSld">
      <pc:chgData name="K Watson" userId="S::kwatson@stmichaelscs.org::a8bc3bbc-cc8b-414b-80bb-2d428da9c5a2" providerId="AD" clId="Web-{C7321033-FE05-564F-8FEA-63C4D8F52A44}" dt="2024-06-18T18:18:04.578" v="156" actId="14100"/>
      <pc:docMkLst>
        <pc:docMk/>
      </pc:docMkLst>
      <pc:sldChg chg="addSp delSp modSp">
        <pc:chgData name="K Watson" userId="S::kwatson@stmichaelscs.org::a8bc3bbc-cc8b-414b-80bb-2d428da9c5a2" providerId="AD" clId="Web-{C7321033-FE05-564F-8FEA-63C4D8F52A44}" dt="2024-06-18T18:18:04.578" v="156" actId="14100"/>
        <pc:sldMkLst>
          <pc:docMk/>
          <pc:sldMk cId="2704386561" sldId="260"/>
        </pc:sldMkLst>
        <pc:spChg chg="add mod">
          <ac:chgData name="K Watson" userId="S::kwatson@stmichaelscs.org::a8bc3bbc-cc8b-414b-80bb-2d428da9c5a2" providerId="AD" clId="Web-{C7321033-FE05-564F-8FEA-63C4D8F52A44}" dt="2024-06-18T15:59:11.637" v="98" actId="20577"/>
          <ac:spMkLst>
            <pc:docMk/>
            <pc:sldMk cId="2704386561" sldId="260"/>
            <ac:spMk id="18" creationId="{434D3926-686E-2F6E-9E55-37232664FAF7}"/>
          </ac:spMkLst>
        </pc:spChg>
        <pc:spChg chg="add mod">
          <ac:chgData name="K Watson" userId="S::kwatson@stmichaelscs.org::a8bc3bbc-cc8b-414b-80bb-2d428da9c5a2" providerId="AD" clId="Web-{C7321033-FE05-564F-8FEA-63C4D8F52A44}" dt="2024-06-18T18:04:37.389" v="131" actId="1076"/>
          <ac:spMkLst>
            <pc:docMk/>
            <pc:sldMk cId="2704386561" sldId="260"/>
            <ac:spMk id="23" creationId="{AFA7A18C-2CE5-99AF-ED06-FC5FF7CD704B}"/>
          </ac:spMkLst>
        </pc:spChg>
        <pc:spChg chg="add del mod">
          <ac:chgData name="K Watson" userId="S::kwatson@stmichaelscs.org::a8bc3bbc-cc8b-414b-80bb-2d428da9c5a2" providerId="AD" clId="Web-{C7321033-FE05-564F-8FEA-63C4D8F52A44}" dt="2024-06-18T18:17:02.310" v="137"/>
          <ac:spMkLst>
            <pc:docMk/>
            <pc:sldMk cId="2704386561" sldId="260"/>
            <ac:spMk id="24" creationId="{E080C3F8-5DB1-BE7B-BA7D-369B0250A209}"/>
          </ac:spMkLst>
        </pc:spChg>
        <pc:spChg chg="mod">
          <ac:chgData name="K Watson" userId="S::kwatson@stmichaelscs.org::a8bc3bbc-cc8b-414b-80bb-2d428da9c5a2" providerId="AD" clId="Web-{C7321033-FE05-564F-8FEA-63C4D8F52A44}" dt="2024-06-18T17:47:09.064" v="108" actId="1076"/>
          <ac:spMkLst>
            <pc:docMk/>
            <pc:sldMk cId="2704386561" sldId="260"/>
            <ac:spMk id="28" creationId="{457E130B-96A3-441B-BE08-D69DE7B99DA9}"/>
          </ac:spMkLst>
        </pc:spChg>
        <pc:spChg chg="del mod">
          <ac:chgData name="K Watson" userId="S::kwatson@stmichaelscs.org::a8bc3bbc-cc8b-414b-80bb-2d428da9c5a2" providerId="AD" clId="Web-{C7321033-FE05-564F-8FEA-63C4D8F52A44}" dt="2024-06-18T15:53:51.630" v="39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C7321033-FE05-564F-8FEA-63C4D8F52A44}" dt="2024-06-18T15:56:01.592" v="56" actId="20577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C7321033-FE05-564F-8FEA-63C4D8F52A44}" dt="2024-06-18T15:53:02.689" v="28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C7321033-FE05-564F-8FEA-63C4D8F52A44}" dt="2024-06-18T15:53:06.580" v="29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C7321033-FE05-564F-8FEA-63C4D8F52A44}" dt="2024-06-18T18:18:04.578" v="156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C7321033-FE05-564F-8FEA-63C4D8F52A44}" dt="2024-06-18T15:56:13.781" v="60" actId="1076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C7321033-FE05-564F-8FEA-63C4D8F52A44}" dt="2024-06-18T18:17:28.702" v="145" actId="14100"/>
          <ac:spMkLst>
            <pc:docMk/>
            <pc:sldMk cId="2704386561" sldId="260"/>
            <ac:spMk id="156" creationId="{A79FDD90-A456-4B90-B219-0AF5F20DE6C9}"/>
          </ac:spMkLst>
        </pc:spChg>
        <pc:spChg chg="mod">
          <ac:chgData name="K Watson" userId="S::kwatson@stmichaelscs.org::a8bc3bbc-cc8b-414b-80bb-2d428da9c5a2" providerId="AD" clId="Web-{C7321033-FE05-564F-8FEA-63C4D8F52A44}" dt="2024-06-18T15:51:17.775" v="19" actId="1076"/>
          <ac:spMkLst>
            <pc:docMk/>
            <pc:sldMk cId="2704386561" sldId="260"/>
            <ac:spMk id="161" creationId="{779C6778-D606-465F-BEFF-55C49F198824}"/>
          </ac:spMkLst>
        </pc:spChg>
        <pc:spChg chg="mod">
          <ac:chgData name="K Watson" userId="S::kwatson@stmichaelscs.org::a8bc3bbc-cc8b-414b-80bb-2d428da9c5a2" providerId="AD" clId="Web-{C7321033-FE05-564F-8FEA-63C4D8F52A44}" dt="2024-06-18T18:03:17.432" v="112" actId="1076"/>
          <ac:spMkLst>
            <pc:docMk/>
            <pc:sldMk cId="2704386561" sldId="260"/>
            <ac:spMk id="162" creationId="{65C37274-0A1E-4DC8-9DF6-D0D9134DDDF4}"/>
          </ac:spMkLst>
        </pc:spChg>
        <pc:grpChg chg="add mod">
          <ac:chgData name="K Watson" userId="S::kwatson@stmichaelscs.org::a8bc3bbc-cc8b-414b-80bb-2d428da9c5a2" providerId="AD" clId="Web-{C7321033-FE05-564F-8FEA-63C4D8F52A44}" dt="2024-06-18T15:57:30.724" v="77" actId="1076"/>
          <ac:grpSpMkLst>
            <pc:docMk/>
            <pc:sldMk cId="2704386561" sldId="260"/>
            <ac:grpSpMk id="3" creationId="{CDD09E39-4D58-1DF5-43D2-A68A7EE0601E}"/>
          </ac:grpSpMkLst>
        </pc:grpChg>
        <pc:grpChg chg="del mod">
          <ac:chgData name="K Watson" userId="S::kwatson@stmichaelscs.org::a8bc3bbc-cc8b-414b-80bb-2d428da9c5a2" providerId="AD" clId="Web-{C7321033-FE05-564F-8FEA-63C4D8F52A44}" dt="2024-06-18T15:53:20.675" v="34"/>
          <ac:grpSpMkLst>
            <pc:docMk/>
            <pc:sldMk cId="2704386561" sldId="260"/>
            <ac:grpSpMk id="483" creationId="{00000000-0000-0000-0000-000000000000}"/>
          </ac:grpSpMkLst>
        </pc:grpChg>
        <pc:grpChg chg="mod">
          <ac:chgData name="K Watson" userId="S::kwatson@stmichaelscs.org::a8bc3bbc-cc8b-414b-80bb-2d428da9c5a2" providerId="AD" clId="Web-{C7321033-FE05-564F-8FEA-63C4D8F52A44}" dt="2024-06-18T18:03:48.262" v="120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add del mod">
          <ac:chgData name="K Watson" userId="S::kwatson@stmichaelscs.org::a8bc3bbc-cc8b-414b-80bb-2d428da9c5a2" providerId="AD" clId="Web-{C7321033-FE05-564F-8FEA-63C4D8F52A44}" dt="2024-06-18T15:57:19.364" v="76" actId="1076"/>
          <ac:picMkLst>
            <pc:docMk/>
            <pc:sldMk cId="2704386561" sldId="260"/>
            <ac:picMk id="15" creationId="{C24659D1-294B-9DFA-D16D-9EA5C2E86E6F}"/>
          </ac:picMkLst>
        </pc:picChg>
        <pc:picChg chg="mod">
          <ac:chgData name="K Watson" userId="S::kwatson@stmichaelscs.org::a8bc3bbc-cc8b-414b-80bb-2d428da9c5a2" providerId="AD" clId="Web-{C7321033-FE05-564F-8FEA-63C4D8F52A44}" dt="2024-06-18T15:54:03.959" v="40" actId="1076"/>
          <ac:picMkLst>
            <pc:docMk/>
            <pc:sldMk cId="2704386561" sldId="260"/>
            <ac:picMk id="16" creationId="{3C0F89BE-BD3C-4A9E-994A-69A8F7AFB815}"/>
          </ac:picMkLst>
        </pc:picChg>
        <pc:picChg chg="add del mod">
          <ac:chgData name="K Watson" userId="S::kwatson@stmichaelscs.org::a8bc3bbc-cc8b-414b-80bb-2d428da9c5a2" providerId="AD" clId="Web-{C7321033-FE05-564F-8FEA-63C4D8F52A44}" dt="2024-06-18T15:57:04.659" v="73"/>
          <ac:picMkLst>
            <pc:docMk/>
            <pc:sldMk cId="2704386561" sldId="260"/>
            <ac:picMk id="19" creationId="{A7D4CE39-C635-CE6F-8693-A5F921DCE1A2}"/>
          </ac:picMkLst>
        </pc:picChg>
        <pc:picChg chg="del">
          <ac:chgData name="K Watson" userId="S::kwatson@stmichaelscs.org::a8bc3bbc-cc8b-414b-80bb-2d428da9c5a2" providerId="AD" clId="Web-{C7321033-FE05-564F-8FEA-63C4D8F52A44}" dt="2024-06-18T15:53:08.236" v="30"/>
          <ac:picMkLst>
            <pc:docMk/>
            <pc:sldMk cId="2704386561" sldId="260"/>
            <ac:picMk id="1026" creationId="{35597068-9522-4025-A69D-18AD304644A1}"/>
          </ac:picMkLst>
        </pc:picChg>
        <pc:cxnChg chg="mod">
          <ac:chgData name="K Watson" userId="S::kwatson@stmichaelscs.org::a8bc3bbc-cc8b-414b-80bb-2d428da9c5a2" providerId="AD" clId="Web-{C7321033-FE05-564F-8FEA-63C4D8F52A44}" dt="2024-06-18T15:56:36.251" v="61"/>
          <ac:cxnSpMkLst>
            <pc:docMk/>
            <pc:sldMk cId="2704386561" sldId="260"/>
            <ac:cxnSpMk id="13" creationId="{F83EC3E8-BE6E-A132-1D3C-C8E9123CDC30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5:57:33.693" v="80" actId="14100"/>
          <ac:cxnSpMkLst>
            <pc:docMk/>
            <pc:sldMk cId="2704386561" sldId="260"/>
            <ac:cxnSpMk id="17" creationId="{11D0ADA9-A6B6-4913-32F1-1C12337C581B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7:47:13.048" v="110"/>
          <ac:cxnSpMkLst>
            <pc:docMk/>
            <pc:sldMk cId="2704386561" sldId="260"/>
            <ac:cxnSpMk id="19" creationId="{579CC726-4F39-B21F-4467-500A6617EAED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8:04:57.124" v="133" actId="14100"/>
          <ac:cxnSpMkLst>
            <pc:docMk/>
            <pc:sldMk cId="2704386561" sldId="260"/>
            <ac:cxnSpMk id="19" creationId="{D457D010-59C6-0797-3CF2-C99EEF8B4E56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8:04:15.685" v="128"/>
          <ac:cxnSpMkLst>
            <pc:docMk/>
            <pc:sldMk cId="2704386561" sldId="260"/>
            <ac:cxnSpMk id="20" creationId="{76EF2CDF-A9A8-8A9C-AA1B-38402048A1A9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1:12.493" v="18" actId="14100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2.839" v="118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56.699" v="121" actId="14100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17:33.327" v="146" actId="14100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8.262" v="120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8:06.617" v="91" actId="14100"/>
          <ac:cxnSpMkLst>
            <pc:docMk/>
            <pc:sldMk cId="2704386561" sldId="260"/>
            <ac:cxnSpMk id="204" creationId="{8A9F8BCC-DD9E-486F-B48D-4DB96C921051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4.002" v="32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2.346" v="31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C7321033-FE05-564F-8FEA-63C4D8F52A44}" dt="2024-06-18T17:47:02.251" v="105" actId="1076"/>
          <ac:cxnSpMkLst>
            <pc:docMk/>
            <pc:sldMk cId="2704386561" sldId="260"/>
            <ac:cxnSpMk id="234" creationId="{7A09AB2D-7490-42B2-8551-21BFAE88D51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jpeg"/><Relationship Id="rId3" Type="http://schemas.microsoft.com/office/2007/relationships/hdphoto" Target="../media/hdphoto1.wdp"/><Relationship Id="rId12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microsoft.com/office/2007/relationships/hdphoto" Target="../media/hdphoto3.wdp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966025" y="1107750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296835" y="616081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0727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/>
              <a:t>YEAR 10 </a:t>
            </a:r>
            <a:r>
              <a:rPr lang="en-GB" sz="4000" b="1" dirty="0" smtClean="0"/>
              <a:t>IT </a:t>
            </a:r>
            <a:r>
              <a:rPr lang="en-GB" sz="4000" b="1" dirty="0" smtClean="0"/>
              <a:t>LEARNING </a:t>
            </a:r>
            <a:r>
              <a:rPr lang="en-GB" sz="4000" b="1" dirty="0" smtClean="0"/>
              <a:t>JOURNEY (KS4)</a:t>
            </a:r>
            <a:endParaRPr lang="en-GB" sz="40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50448" y="200343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2620389" y="10168215"/>
            <a:ext cx="9803" cy="1062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394" y="51807"/>
            <a:ext cx="1035654" cy="993520"/>
          </a:xfrm>
          <a:prstGeom prst="rect">
            <a:avLst/>
          </a:prstGeom>
        </p:spPr>
      </p:pic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2980126" y="7828785"/>
            <a:ext cx="4422996" cy="975373"/>
            <a:chOff x="-2916415" y="715068"/>
            <a:chExt cx="4422996" cy="975373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2916415" y="7150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7" name="Picture 2" descr="File:Office 365 app logos.svg - Wikimedia Commons">
            <a:extLst>
              <a:ext uri="{FF2B5EF4-FFF2-40B4-BE49-F238E27FC236}">
                <a16:creationId xmlns:a16="http://schemas.microsoft.com/office/drawing/2014/main" id="{56E8E4EE-CD8B-4BEF-879C-9E526C9A0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528655" y="7357692"/>
            <a:ext cx="1405993" cy="13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8A9F8BCC-DD9E-486F-B48D-4DB96C921051}"/>
              </a:ext>
            </a:extLst>
          </p:cNvPr>
          <p:cNvCxnSpPr>
            <a:cxnSpLocks/>
          </p:cNvCxnSpPr>
          <p:nvPr/>
        </p:nvCxnSpPr>
        <p:spPr>
          <a:xfrm>
            <a:off x="1468143" y="3515045"/>
            <a:ext cx="21588" cy="9910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588EA83B-57AF-47E5-A233-54D46F8A4E4B}"/>
              </a:ext>
            </a:extLst>
          </p:cNvPr>
          <p:cNvCxnSpPr>
            <a:cxnSpLocks/>
          </p:cNvCxnSpPr>
          <p:nvPr/>
        </p:nvCxnSpPr>
        <p:spPr>
          <a:xfrm>
            <a:off x="4566095" y="10488374"/>
            <a:ext cx="0" cy="7020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  <a:stCxn id="28" idx="2"/>
          </p:cNvCxnSpPr>
          <p:nvPr/>
        </p:nvCxnSpPr>
        <p:spPr>
          <a:xfrm>
            <a:off x="6610660" y="10500277"/>
            <a:ext cx="6470" cy="73075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9F197E21-7125-47B4-A08A-72710E93A508}"/>
              </a:ext>
            </a:extLst>
          </p:cNvPr>
          <p:cNvCxnSpPr>
            <a:cxnSpLocks/>
          </p:cNvCxnSpPr>
          <p:nvPr/>
        </p:nvCxnSpPr>
        <p:spPr>
          <a:xfrm flipV="1">
            <a:off x="3328505" y="8817429"/>
            <a:ext cx="4770466" cy="16530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0" y="1200488"/>
            <a:ext cx="883300" cy="716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231311" y="2020317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F25B57A-3970-47DC-B08B-53D129D6AD96}"/>
              </a:ext>
            </a:extLst>
          </p:cNvPr>
          <p:cNvSpPr/>
          <p:nvPr/>
        </p:nvSpPr>
        <p:spPr>
          <a:xfrm>
            <a:off x="2958198" y="7330264"/>
            <a:ext cx="3406133" cy="369332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/>
              <a:t>NEA 1 –December Year 10 - Part 1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979B8A03-A891-4B8E-B85B-E518F12FCF55}"/>
              </a:ext>
            </a:extLst>
          </p:cNvPr>
          <p:cNvCxnSpPr>
            <a:cxnSpLocks/>
          </p:cNvCxnSpPr>
          <p:nvPr/>
        </p:nvCxnSpPr>
        <p:spPr>
          <a:xfrm flipH="1">
            <a:off x="6637410" y="3976774"/>
            <a:ext cx="14794" cy="5457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B701DDC-ECE3-446F-8E63-DF09848004FB}"/>
              </a:ext>
            </a:extLst>
          </p:cNvPr>
          <p:cNvCxnSpPr>
            <a:cxnSpLocks/>
          </p:cNvCxnSpPr>
          <p:nvPr/>
        </p:nvCxnSpPr>
        <p:spPr>
          <a:xfrm flipH="1">
            <a:off x="8382672" y="2402749"/>
            <a:ext cx="330553" cy="5080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4A22B3ED-0CA2-4C9B-971B-A00F45F77BAD}"/>
              </a:ext>
            </a:extLst>
          </p:cNvPr>
          <p:cNvCxnSpPr>
            <a:cxnSpLocks/>
          </p:cNvCxnSpPr>
          <p:nvPr/>
        </p:nvCxnSpPr>
        <p:spPr>
          <a:xfrm flipH="1">
            <a:off x="4596364" y="3946241"/>
            <a:ext cx="10081" cy="6183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1363439" y="1051548"/>
            <a:ext cx="5087220" cy="646331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200" b="1" dirty="0">
                <a:solidFill>
                  <a:srgbClr val="E6AF00"/>
                </a:solidFill>
              </a:rPr>
              <a:t>R050 – IT in the digital world – 40% Exam</a:t>
            </a:r>
            <a:endParaRPr lang="en-GB" sz="1200" b="1" dirty="0">
              <a:solidFill>
                <a:srgbClr val="E6AF00"/>
              </a:solidFill>
              <a:ea typeface="Calibri"/>
              <a:cs typeface="Calibri"/>
            </a:endParaRPr>
          </a:p>
          <a:p>
            <a:r>
              <a:rPr lang="en-GB" sz="1200" b="1" dirty="0">
                <a:solidFill>
                  <a:srgbClr val="00B050"/>
                </a:solidFill>
              </a:rPr>
              <a:t>R060 - Data manipulation using spreadsheets  - 30% NEA</a:t>
            </a:r>
            <a:endParaRPr lang="en-GB" sz="1200" b="1" dirty="0">
              <a:solidFill>
                <a:srgbClr val="00B050"/>
              </a:solidFill>
              <a:ea typeface="Calibri"/>
              <a:cs typeface="Calibri"/>
            </a:endParaRPr>
          </a:p>
          <a:p>
            <a:r>
              <a:rPr lang="en-GB" sz="1200" b="1" dirty="0">
                <a:solidFill>
                  <a:srgbClr val="0070C0"/>
                </a:solidFill>
                <a:ea typeface="Calibri"/>
                <a:cs typeface="Calibri"/>
              </a:rPr>
              <a:t>R070 - Using augmented reality to present information 30% NEA (25/26)</a:t>
            </a:r>
            <a:endParaRPr lang="en-GB" sz="1200" dirty="0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100502" y="7683889"/>
            <a:ext cx="1214980" cy="1234099"/>
            <a:chOff x="5415158" y="4460846"/>
            <a:chExt cx="1214980" cy="1304869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JAN</a:t>
              </a:r>
              <a:endParaRPr lang="en-US" sz="3200" b="1" dirty="0"/>
            </a:p>
          </p:txBody>
        </p:sp>
      </p:grp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D6F583D-4629-4D02-A590-78B70EB0B8C9}"/>
              </a:ext>
            </a:extLst>
          </p:cNvPr>
          <p:cNvSpPr/>
          <p:nvPr/>
        </p:nvSpPr>
        <p:spPr>
          <a:xfrm>
            <a:off x="557853" y="710263"/>
            <a:ext cx="6365978" cy="40011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/>
              <a:t>CAMBRIDGE </a:t>
            </a:r>
            <a:r>
              <a:rPr lang="en-GB" sz="2000" b="1" dirty="0"/>
              <a:t>NATIONALS LEVEL 1/2 IT</a:t>
            </a:r>
            <a:endParaRPr lang="en-GB" sz="20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6043161" y="9853946"/>
            <a:ext cx="1134998" cy="64633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/>
              <a:t>1. Design tools</a:t>
            </a:r>
            <a:endParaRPr lang="en-GB" b="1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933BEC6E-01F2-43BC-B481-342111D55311}"/>
              </a:ext>
            </a:extLst>
          </p:cNvPr>
          <p:cNvSpPr/>
          <p:nvPr/>
        </p:nvSpPr>
        <p:spPr>
          <a:xfrm>
            <a:off x="4007422" y="9683773"/>
            <a:ext cx="1378310" cy="923330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2. </a:t>
            </a:r>
            <a:r>
              <a:rPr lang="en-GB" b="1" dirty="0" smtClean="0"/>
              <a:t>Human Computer Interface</a:t>
            </a:r>
            <a:endParaRPr lang="en-GB" b="1" dirty="0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173BC76B-471F-45D5-B7CA-EA7178243E00}"/>
              </a:ext>
            </a:extLst>
          </p:cNvPr>
          <p:cNvSpPr/>
          <p:nvPr/>
        </p:nvSpPr>
        <p:spPr>
          <a:xfrm>
            <a:off x="72776" y="3306685"/>
            <a:ext cx="276146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4. </a:t>
            </a:r>
            <a:r>
              <a:rPr lang="en-GB" b="1" dirty="0" smtClean="0"/>
              <a:t>Cyber Security </a:t>
            </a:r>
            <a:endParaRPr lang="en-GB" b="1" dirty="0"/>
          </a:p>
          <a:p>
            <a:pPr algn="ctr"/>
            <a:r>
              <a:rPr lang="en-GB" b="1" dirty="0" smtClean="0"/>
              <a:t>&amp; Legislation</a:t>
            </a:r>
            <a:endParaRPr lang="en-GB" b="1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58670A52-C779-4F3D-9B59-D24001D34639}"/>
              </a:ext>
            </a:extLst>
          </p:cNvPr>
          <p:cNvSpPr/>
          <p:nvPr/>
        </p:nvSpPr>
        <p:spPr>
          <a:xfrm>
            <a:off x="2057628" y="9934722"/>
            <a:ext cx="1199261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3. Data </a:t>
            </a:r>
            <a:r>
              <a:rPr lang="en-GB" b="1" dirty="0" smtClean="0"/>
              <a:t> &amp; </a:t>
            </a:r>
            <a:endParaRPr lang="en-GB" b="1" dirty="0"/>
          </a:p>
          <a:p>
            <a:pPr algn="ctr"/>
            <a:r>
              <a:rPr lang="en-GB" b="1" dirty="0"/>
              <a:t>testing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79FDD90-A456-4B90-B219-0AF5F20DE6C9}"/>
              </a:ext>
            </a:extLst>
          </p:cNvPr>
          <p:cNvSpPr/>
          <p:nvPr/>
        </p:nvSpPr>
        <p:spPr>
          <a:xfrm>
            <a:off x="3372607" y="3304752"/>
            <a:ext cx="1938542" cy="64633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5. Digital</a:t>
            </a:r>
          </a:p>
          <a:p>
            <a:pPr algn="ctr"/>
            <a:r>
              <a:rPr lang="en-GB" b="1" dirty="0"/>
              <a:t>communications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79C6778-D606-465F-BEFF-55C49F198824}"/>
              </a:ext>
            </a:extLst>
          </p:cNvPr>
          <p:cNvSpPr/>
          <p:nvPr/>
        </p:nvSpPr>
        <p:spPr>
          <a:xfrm>
            <a:off x="5802388" y="3278311"/>
            <a:ext cx="1854177" cy="64633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/>
              <a:t>6. </a:t>
            </a:r>
            <a:r>
              <a:rPr lang="en-GB" b="1" dirty="0" smtClean="0"/>
              <a:t>Internet of Everything </a:t>
            </a:r>
            <a:endParaRPr lang="en-GB" b="1" dirty="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8249846" y="1756418"/>
            <a:ext cx="1356823" cy="64633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/>
              <a:t>MOCK Exam preparation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DD09E39-4D58-1DF5-43D2-A68A7EE0601E}"/>
              </a:ext>
            </a:extLst>
          </p:cNvPr>
          <p:cNvGrpSpPr/>
          <p:nvPr/>
        </p:nvGrpSpPr>
        <p:grpSpPr>
          <a:xfrm>
            <a:off x="2968263" y="5548039"/>
            <a:ext cx="4422996" cy="975373"/>
            <a:chOff x="-2916415" y="715068"/>
            <a:chExt cx="4422996" cy="97537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8C81F93-9DC4-EA42-F305-857112657EC6}"/>
                </a:ext>
              </a:extLst>
            </p:cNvPr>
            <p:cNvSpPr/>
            <p:nvPr/>
          </p:nvSpPr>
          <p:spPr>
            <a:xfrm>
              <a:off x="-2916415" y="7150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83EC3E8-BE6E-A132-1D3C-C8E9123CDC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2" descr="File:Office 365 app logos.svg - Wikimedia Commons">
            <a:extLst>
              <a:ext uri="{FF2B5EF4-FFF2-40B4-BE49-F238E27FC236}">
                <a16:creationId xmlns:a16="http://schemas.microsoft.com/office/drawing/2014/main" id="{C24659D1-294B-9DFA-D16D-9EA5C2E86E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630257" y="5038397"/>
            <a:ext cx="1271037" cy="122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1D0ADA9-A6B6-4913-32F1-1C12337C581B}"/>
              </a:ext>
            </a:extLst>
          </p:cNvPr>
          <p:cNvCxnSpPr>
            <a:cxnSpLocks/>
          </p:cNvCxnSpPr>
          <p:nvPr/>
        </p:nvCxnSpPr>
        <p:spPr>
          <a:xfrm flipV="1">
            <a:off x="3397925" y="6581372"/>
            <a:ext cx="4352169" cy="142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434D3926-686E-2F6E-9E55-37232664FAF7}"/>
              </a:ext>
            </a:extLst>
          </p:cNvPr>
          <p:cNvSpPr/>
          <p:nvPr/>
        </p:nvSpPr>
        <p:spPr>
          <a:xfrm>
            <a:off x="2958198" y="5066972"/>
            <a:ext cx="3620685" cy="369332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/>
              <a:t>NEA 1 –January Year 10 - Cont'd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457D010-59C6-0797-3CF2-C99EEF8B4E56}"/>
              </a:ext>
            </a:extLst>
          </p:cNvPr>
          <p:cNvCxnSpPr>
            <a:cxnSpLocks/>
          </p:cNvCxnSpPr>
          <p:nvPr/>
        </p:nvCxnSpPr>
        <p:spPr>
          <a:xfrm>
            <a:off x="7201410" y="1716535"/>
            <a:ext cx="21724" cy="5500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FA7A18C-2CE5-99AF-ED06-FC5FF7CD704B}"/>
              </a:ext>
            </a:extLst>
          </p:cNvPr>
          <p:cNvSpPr/>
          <p:nvPr/>
        </p:nvSpPr>
        <p:spPr>
          <a:xfrm>
            <a:off x="6578883" y="1255147"/>
            <a:ext cx="1414786" cy="369332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>
                <a:solidFill>
                  <a:srgbClr val="007AC3"/>
                </a:solidFill>
              </a:rPr>
              <a:t>MOCK Exam </a:t>
            </a:r>
          </a:p>
        </p:txBody>
      </p:sp>
      <p:pic>
        <p:nvPicPr>
          <p:cNvPr id="70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7178158" y="9466226"/>
            <a:ext cx="1142779" cy="1301611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271264" y="1942967"/>
            <a:ext cx="1084672" cy="73866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</a:t>
            </a:r>
            <a:r>
              <a:rPr lang="en-GB" b="1" dirty="0" smtClean="0"/>
              <a:t>11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5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48" y="2241772"/>
            <a:ext cx="812770" cy="42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06445" y="11527777"/>
            <a:ext cx="3362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R050 - IT in the digital World </a:t>
            </a:r>
            <a:endParaRPr lang="en-GB" sz="2000" b="1" dirty="0"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7979266" y="11395191"/>
            <a:ext cx="431858" cy="332641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251040" y="10532000"/>
            <a:ext cx="1214980" cy="1234099"/>
            <a:chOff x="5415158" y="4460846"/>
            <a:chExt cx="1214980" cy="1304869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SEP</a:t>
              </a:r>
              <a:endParaRPr lang="en-US" sz="3200" b="1" dirty="0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53000" y="4115257"/>
            <a:ext cx="1214980" cy="1234099"/>
            <a:chOff x="5415158" y="4460846"/>
            <a:chExt cx="1214980" cy="1304869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APRIL</a:t>
              </a:r>
              <a:endParaRPr lang="en-US" sz="3200" b="1" dirty="0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86220" y="3214834"/>
            <a:ext cx="1214980" cy="1234099"/>
            <a:chOff x="5415158" y="4460846"/>
            <a:chExt cx="1214980" cy="1304869"/>
          </a:xfrm>
        </p:grpSpPr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JUNE</a:t>
              </a:r>
              <a:endParaRPr lang="en-US" sz="3200" b="1" dirty="0"/>
            </a:p>
          </p:txBody>
        </p:sp>
      </p:grp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>
            <a:off x="739833" y="5361149"/>
            <a:ext cx="452672" cy="298979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076015" y="4024920"/>
            <a:ext cx="431858" cy="332641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>
            <a:off x="1003350" y="8804158"/>
            <a:ext cx="456027" cy="424602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9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670" y="900075"/>
            <a:ext cx="1592682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089" y="9310524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025" y="9315981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535" y="9324134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885" y="2701737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472" y="2735483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679" y="2720004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7" name="Group 126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7652410" y="3037616"/>
            <a:ext cx="392414" cy="1353790"/>
            <a:chOff x="1825408" y="10759015"/>
            <a:chExt cx="215444" cy="1018124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24068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2836207" y="3031656"/>
            <a:ext cx="298985" cy="1425550"/>
            <a:chOff x="1851832" y="10759015"/>
            <a:chExt cx="215444" cy="1018124"/>
          </a:xfrm>
        </p:grpSpPr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492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5379461" y="3056118"/>
            <a:ext cx="323166" cy="1474792"/>
            <a:chOff x="1852247" y="10759015"/>
            <a:chExt cx="215444" cy="1018124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1658147" y="9656744"/>
            <a:ext cx="285233" cy="1442888"/>
            <a:chOff x="1852247" y="10759015"/>
            <a:chExt cx="215444" cy="1018124"/>
          </a:xfrm>
        </p:grpSpPr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3458792" y="9630821"/>
            <a:ext cx="282050" cy="1485008"/>
            <a:chOff x="1852247" y="10759015"/>
            <a:chExt cx="215444" cy="1018124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5637632" y="9656744"/>
            <a:ext cx="269292" cy="1483131"/>
            <a:chOff x="1852247" y="10759015"/>
            <a:chExt cx="215444" cy="1018124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806110-189F-4195-8F9E-D02634FB31F5}"/>
</file>

<file path=customXml/itemProps2.xml><?xml version="1.0" encoding="utf-8"?>
<ds:datastoreItem xmlns:ds="http://schemas.openxmlformats.org/officeDocument/2006/customXml" ds:itemID="{87C0370A-4267-4C8F-BEE0-6C288B9E3685}">
  <ds:schemaRefs>
    <ds:schemaRef ds:uri="18115042-14ee-4034-9109-32b9045e5aa2"/>
    <ds:schemaRef ds:uri="http://schemas.microsoft.com/office/infopath/2007/PartnerControls"/>
    <ds:schemaRef ds:uri="http://schemas.microsoft.com/office/2006/documentManagement/types"/>
    <ds:schemaRef ds:uri="0cdfad24-3ef4-4078-8406-0838a4147073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8832</TotalTime>
  <Words>150</Words>
  <Application>Microsoft Office PowerPoint</Application>
  <PresentationFormat>A3 Paper (297x420 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Bodoni MT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254</cp:revision>
  <cp:lastPrinted>2024-06-24T12:57:45Z</cp:lastPrinted>
  <dcterms:created xsi:type="dcterms:W3CDTF">2019-12-03T13:18:29Z</dcterms:created>
  <dcterms:modified xsi:type="dcterms:W3CDTF">2024-06-24T12:57:55Z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