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00C99AE4-7DC0-4D92-B9D9-59E3E45F343A}"/>
    <pc:docChg chg="undo custSel modSld">
      <pc:chgData name="Charles Lethaby" userId="151178de-e556-4d49-af5e-c20446ae3147" providerId="ADAL" clId="{00C99AE4-7DC0-4D92-B9D9-59E3E45F343A}" dt="2024-09-03T10:36:07.769" v="293"/>
      <pc:docMkLst>
        <pc:docMk/>
      </pc:docMkLst>
      <pc:sldChg chg="addSp delSp modSp">
        <pc:chgData name="Charles Lethaby" userId="151178de-e556-4d49-af5e-c20446ae3147" providerId="ADAL" clId="{00C99AE4-7DC0-4D92-B9D9-59E3E45F343A}" dt="2024-09-03T10:36:07.769" v="293"/>
        <pc:sldMkLst>
          <pc:docMk/>
          <pc:sldMk cId="301726593" sldId="256"/>
        </pc:sldMkLst>
        <pc:spChg chg="del">
          <ac:chgData name="Charles Lethaby" userId="151178de-e556-4d49-af5e-c20446ae3147" providerId="ADAL" clId="{00C99AE4-7DC0-4D92-B9D9-59E3E45F343A}" dt="2024-06-12T08:06:31.687" v="6" actId="478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" creationId="{D2F97453-494C-5746-8E17-4A67EE1BF309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5" creationId="{361D24CC-941E-4C47-B0EC-E144352A4A74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6" creationId="{2ABDDAA7-1330-5846-8957-036F466F9A01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7" creationId="{8EE221F3-E29A-7E44-BA3E-4DDEF353168D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8" creationId="{BBA4EACD-79B2-9047-926C-4179677F6DF3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9" creationId="{28EF7BC0-BD7F-BD4C-8DBE-13C9030B0FE6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1" creationId="{4ED9223C-B305-724C-860B-8788F8ED72BC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2" creationId="{EE42F387-0505-413A-98E1-3C42853507E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3" creationId="{8CE0A228-B411-4BE4-B6E2-F5EDB4699964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4" creationId="{9BB00DD6-C4C4-7348-AD3E-28EAE4D8492B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5" creationId="{D2905DF0-2715-4E88-B725-DB30705D7EA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6" creationId="{E7770836-3860-4D20-AD06-68216C7A88CD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9" creationId="{BDC35D22-556D-4B25-BC7E-A39E6EBDE9F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0" creationId="{D5C5F8D4-8451-46E9-A82D-C2767938194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21" creationId="{6B5CF508-9F97-7344-A588-8737134FC758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3" creationId="{37EEF6B4-0C39-410E-BE8A-DCE65E15DA78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5" creationId="{ED5B6CF5-81D1-C93D-072D-20D6D12AAF5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7" creationId="{D6E3290F-B1C8-4026-AB44-E66222A6BBC9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29" creationId="{35803C28-DCC5-4109-BFD2-D6A15BBA93A7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30" creationId="{BCE58368-1CC2-B8F6-6AFB-95C2D7A6314B}"/>
          </ac:spMkLst>
        </pc:spChg>
        <pc:spChg chg="add del">
          <ac:chgData name="Charles Lethaby" userId="151178de-e556-4d49-af5e-c20446ae3147" providerId="ADAL" clId="{00C99AE4-7DC0-4D92-B9D9-59E3E45F343A}" dt="2024-06-12T08:06:36.315" v="10"/>
          <ac:spMkLst>
            <pc:docMk/>
            <pc:sldMk cId="301726593" sldId="256"/>
            <ac:spMk id="31" creationId="{BEEE00A9-436C-49AD-B136-A117874C15B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33" creationId="{67D857C8-6DBF-1441-BED6-4FF1EB531C36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43" creationId="{89A14EBD-3A9B-866F-C8F3-03F873793638}"/>
          </ac:spMkLst>
        </pc:spChg>
        <pc:spChg chg="add">
          <ac:chgData name="Charles Lethaby" userId="151178de-e556-4d49-af5e-c20446ae3147" providerId="ADAL" clId="{00C99AE4-7DC0-4D92-B9D9-59E3E45F343A}" dt="2024-09-03T10:36:07.769" v="293"/>
          <ac:spMkLst>
            <pc:docMk/>
            <pc:sldMk cId="301726593" sldId="256"/>
            <ac:spMk id="78" creationId="{080531FC-90CC-4D6E-A7D6-8C7A9CE9095D}"/>
          </ac:spMkLst>
        </pc:spChg>
        <pc:spChg chg="add del">
          <ac:chgData name="Charles Lethaby" userId="151178de-e556-4d49-af5e-c20446ae3147" providerId="ADAL" clId="{00C99AE4-7DC0-4D92-B9D9-59E3E45F343A}" dt="2024-07-18T12:02:20.154" v="290" actId="478"/>
          <ac:spMkLst>
            <pc:docMk/>
            <pc:sldMk cId="301726593" sldId="256"/>
            <ac:spMk id="78" creationId="{35C6FDF5-BCB1-4F68-A935-5C2F6BF01E2E}"/>
          </ac:spMkLst>
        </pc:spChg>
        <pc:spChg chg="add del">
          <ac:chgData name="Charles Lethaby" userId="151178de-e556-4d49-af5e-c20446ae3147" providerId="ADAL" clId="{00C99AE4-7DC0-4D92-B9D9-59E3E45F343A}" dt="2024-09-03T10:36:07.378" v="292" actId="478"/>
          <ac:spMkLst>
            <pc:docMk/>
            <pc:sldMk cId="301726593" sldId="256"/>
            <ac:spMk id="79" creationId="{3CF1052D-80F8-4595-9134-D1ED158440E6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82" creationId="{7F00163B-8BDB-AF44-A463-AD1ACB8794F0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5" creationId="{9A34D9D5-389C-4737-9785-0495819360A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6" creationId="{B1069E7E-5DF7-47C0-9A9C-A23671BFA9C2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7" creationId="{F4DA7F0F-875D-407A-AE82-AE56E8E0628D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8" creationId="{D1FE5C43-5478-4154-A683-BA4EF963518F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89" creationId="{508587EE-34DE-4765-9623-68597FD7ECA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0" creationId="{83B971D8-2E0A-4993-BDC1-739C2300ACD3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1" creationId="{2C35075C-6462-4D69-B796-9F0F79143045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2" creationId="{42A5F8F4-9D01-4712-988A-1790ED32726C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3" creationId="{63230B0E-1048-4072-A55D-34ADB2208C48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4" creationId="{63714ACE-D9A2-4A8F-9717-8DA661021053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5" creationId="{952BC2C8-B05C-4B1E-833B-68170DD8AEB4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96" creationId="{3FFDB5D5-2ADD-4D5B-BB29-3D1BCD73C766}"/>
          </ac:spMkLst>
        </pc:spChg>
        <pc:spChg chg="add del">
          <ac:chgData name="Charles Lethaby" userId="151178de-e556-4d49-af5e-c20446ae3147" providerId="ADAL" clId="{00C99AE4-7DC0-4D92-B9D9-59E3E45F343A}" dt="2024-06-17T13:09:39.874" v="288" actId="478"/>
          <ac:spMkLst>
            <pc:docMk/>
            <pc:sldMk cId="301726593" sldId="256"/>
            <ac:spMk id="99" creationId="{2178A537-3E2C-45EE-A68D-674F1D2391DC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100" creationId="{6C045F3E-3CDA-4DD8-9E80-66BC15C796D4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101" creationId="{1250ECC4-D98E-490E-BFD0-772DEB8DD609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112" creationId="{73198755-69C1-2432-4C0D-861F2C2AEA94}"/>
          </ac:spMkLst>
        </pc:spChg>
        <pc:spChg chg="del mod">
          <ac:chgData name="Charles Lethaby" userId="151178de-e556-4d49-af5e-c20446ae3147" providerId="ADAL" clId="{00C99AE4-7DC0-4D92-B9D9-59E3E45F343A}" dt="2024-06-12T08:06:33.351" v="7" actId="478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harles Lethaby" userId="151178de-e556-4d49-af5e-c20446ae3147" providerId="ADAL" clId="{00C99AE4-7DC0-4D92-B9D9-59E3E45F343A}" dt="2024-06-12T08:06:22.199" v="3" actId="478"/>
          <ac:spMkLst>
            <pc:docMk/>
            <pc:sldMk cId="301726593" sldId="256"/>
            <ac:spMk id="141" creationId="{88CF6B9A-D161-D94B-838C-8556FFF74B3D}"/>
          </ac:spMkLst>
        </pc:spChg>
        <pc:spChg chg="del">
          <ac:chgData name="Charles Lethaby" userId="151178de-e556-4d49-af5e-c20446ae3147" providerId="ADAL" clId="{00C99AE4-7DC0-4D92-B9D9-59E3E45F343A}" dt="2024-06-12T08:06:29.303" v="5" actId="478"/>
          <ac:spMkLst>
            <pc:docMk/>
            <pc:sldMk cId="301726593" sldId="256"/>
            <ac:spMk id="148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9:42.534" v="286" actId="20577"/>
          <ac:spMkLst>
            <pc:docMk/>
            <pc:sldMk cId="301726593" sldId="256"/>
            <ac:spMk id="157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70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71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75" creationId="{00000000-0000-0000-0000-000000000000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09" creationId="{5E59311F-0A9D-436E-B958-0AE8092D7FA4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0" creationId="{1EBE0D46-620F-4000-9442-915A9F212A5F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2" creationId="{14C7BF87-693B-41A1-867E-B89E5D4F1B33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4" creationId="{91B036E2-B5B1-4C10-86D9-1C78BF993115}"/>
          </ac:spMkLst>
        </pc:spChg>
        <pc:spChg chg="del">
          <ac:chgData name="Charles Lethaby" userId="151178de-e556-4d49-af5e-c20446ae3147" providerId="ADAL" clId="{00C99AE4-7DC0-4D92-B9D9-59E3E45F343A}" dt="2024-06-12T08:06:07.894" v="0" actId="478"/>
          <ac:spMkLst>
            <pc:docMk/>
            <pc:sldMk cId="301726593" sldId="256"/>
            <ac:spMk id="216" creationId="{B636D21D-866C-4BBE-AAE4-5FA0CE3474B5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405" creationId="{00000000-0000-0000-0000-000000000000}"/>
          </ac:spMkLst>
        </pc:spChg>
        <pc:spChg chg="del">
          <ac:chgData name="Charles Lethaby" userId="151178de-e556-4d49-af5e-c20446ae3147" providerId="ADAL" clId="{00C99AE4-7DC0-4D92-B9D9-59E3E45F343A}" dt="2024-06-12T08:06:33.991" v="8" actId="478"/>
          <ac:spMkLst>
            <pc:docMk/>
            <pc:sldMk cId="301726593" sldId="256"/>
            <ac:spMk id="410" creationId="{00000000-0000-0000-0000-00000000000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74" creationId="{7F00163B-8BDB-AF44-A463-AD1ACB8794F0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00C99AE4-7DC0-4D92-B9D9-59E3E45F343A}" dt="2024-06-12T08:34:45.973" v="287" actId="1076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486" creationId="{560EBA4B-8AEC-D046-B76B-ED0FD5A6C7DD}"/>
          </ac:spMkLst>
        </pc:spChg>
        <pc:spChg chg="mod">
          <ac:chgData name="Charles Lethaby" userId="151178de-e556-4d49-af5e-c20446ae3147" providerId="ADAL" clId="{00C99AE4-7DC0-4D92-B9D9-59E3E45F343A}" dt="2024-06-12T08:13:02.181" v="99" actId="113"/>
          <ac:spMkLst>
            <pc:docMk/>
            <pc:sldMk cId="301726593" sldId="256"/>
            <ac:spMk id="1024" creationId="{00000000-0000-0000-0000-000000000000}"/>
          </ac:spMkLst>
        </pc:spChg>
        <pc:grpChg chg="del">
          <ac:chgData name="Charles Lethaby" userId="151178de-e556-4d49-af5e-c20446ae3147" providerId="ADAL" clId="{00C99AE4-7DC0-4D92-B9D9-59E3E45F343A}" dt="2024-06-12T08:06:22.199" v="3" actId="478"/>
          <ac:grpSpMkLst>
            <pc:docMk/>
            <pc:sldMk cId="301726593" sldId="256"/>
            <ac:grpSpMk id="128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483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1070" creationId="{00000000-0000-0000-0000-000000000000}"/>
          </ac:grpSpMkLst>
        </pc:grpChg>
        <pc:grpChg chg="mod">
          <ac:chgData name="Charles Lethaby" userId="151178de-e556-4d49-af5e-c20446ae3147" providerId="ADAL" clId="{00C99AE4-7DC0-4D92-B9D9-59E3E45F343A}" dt="2024-06-12T08:34:45.973" v="287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00C99AE4-7DC0-4D92-B9D9-59E3E45F343A}" dt="2024-06-12T08:34:45.973" v="287" actId="1076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00C99AE4-7DC0-4D92-B9D9-59E3E45F343A}" dt="2024-06-12T08:34:45.973" v="287" actId="1076"/>
          <ac:picMkLst>
            <pc:docMk/>
            <pc:sldMk cId="301726593" sldId="256"/>
            <ac:picMk id="407" creationId="{00000000-0000-0000-0000-000000000000}"/>
          </ac:picMkLst>
        </pc:pic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60" creationId="{D5034A6C-7943-634B-7332-B52E8CA0A48A}"/>
          </ac:cxnSpMkLst>
        </pc:cxnChg>
        <pc:cxnChg chg="mod">
          <ac:chgData name="Charles Lethaby" userId="151178de-e556-4d49-af5e-c20446ae3147" providerId="ADAL" clId="{00C99AE4-7DC0-4D92-B9D9-59E3E45F343A}" dt="2024-06-12T08:34:45.973" v="287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00C99AE4-7DC0-4D92-B9D9-59E3E45F343A}" dt="2024-06-12T08:34:45.973" v="287" actId="1076"/>
          <ac:cxnSpMkLst>
            <pc:docMk/>
            <pc:sldMk cId="301726593" sldId="256"/>
            <ac:cxnSpMk id="176" creationId="{00000000-0000-0000-0000-000000000000}"/>
          </ac:cxnSpMkLst>
        </pc:cxn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463" creationId="{B3ED168B-0A47-4CD2-140C-B37A752EC986}"/>
          </ac:cxnSpMkLst>
        </pc:cxnChg>
        <pc:cxnChg chg="del">
          <ac:chgData name="Charles Lethaby" userId="151178de-e556-4d49-af5e-c20446ae3147" providerId="ADAL" clId="{00C99AE4-7DC0-4D92-B9D9-59E3E45F343A}" dt="2024-06-12T08:06:22.199" v="3" actId="478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56089" y="1702337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88695" y="10762771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6161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YEAR </a:t>
            </a:r>
            <a:r>
              <a:rPr lang="en-GB" sz="2400" b="1" dirty="0"/>
              <a:t>9 TECHNOLOGY 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52456" y="1670425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255299" y="1264809"/>
            <a:ext cx="1084672" cy="126188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10</a:t>
            </a:r>
            <a:endParaRPr lang="en-US" b="1" dirty="0">
              <a:latin typeface="Gill Sans Nova Ultra Bold" panose="020B0B02020104020203" pitchFamily="34" charset="0"/>
            </a:endParaRPr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95" y="1833169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73118" y="1688696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826856" y="9872586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72" name="Group 471"/>
          <p:cNvGrpSpPr/>
          <p:nvPr/>
        </p:nvGrpSpPr>
        <p:grpSpPr>
          <a:xfrm>
            <a:off x="6154488" y="9919404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022524" y="5408985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17521" y="11981271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5927506" y="10470977"/>
            <a:ext cx="198322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3D Design – Architecture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866015" y="10470977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9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817" y="7761172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2762817" y="8341114"/>
            <a:ext cx="16286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Graphic Design – Sports Logo Design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5752839" y="6204185"/>
            <a:ext cx="23657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Food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791623" y="10531364"/>
            <a:ext cx="1064330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2287585" y="10534907"/>
            <a:ext cx="86118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modelling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42F387-0505-413A-98E1-3C42853507EF}"/>
              </a:ext>
            </a:extLst>
          </p:cNvPr>
          <p:cNvSpPr/>
          <p:nvPr/>
        </p:nvSpPr>
        <p:spPr>
          <a:xfrm>
            <a:off x="3530399" y="10531365"/>
            <a:ext cx="72560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Initial ideas</a:t>
            </a:r>
            <a:endParaRPr lang="en-GB" sz="1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E0A228-B411-4BE4-B6E2-F5EDB4699964}"/>
              </a:ext>
            </a:extLst>
          </p:cNvPr>
          <p:cNvSpPr/>
          <p:nvPr/>
        </p:nvSpPr>
        <p:spPr>
          <a:xfrm>
            <a:off x="538540" y="10179540"/>
            <a:ext cx="1332979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Workshop Safety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905DF0-2715-4E88-B725-DB30705D7EA4}"/>
              </a:ext>
            </a:extLst>
          </p:cNvPr>
          <p:cNvSpPr/>
          <p:nvPr/>
        </p:nvSpPr>
        <p:spPr>
          <a:xfrm>
            <a:off x="490494" y="9218087"/>
            <a:ext cx="113007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Practical: Final Model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5092348" y="8342204"/>
            <a:ext cx="113403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Research &amp; Analysis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C35D22-556D-4B25-BC7E-A39E6EBDE9FF}"/>
              </a:ext>
            </a:extLst>
          </p:cNvPr>
          <p:cNvSpPr/>
          <p:nvPr/>
        </p:nvSpPr>
        <p:spPr>
          <a:xfrm>
            <a:off x="1240145" y="8548163"/>
            <a:ext cx="1093072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5F8D4-8451-46E9-A82D-C27679381940}"/>
              </a:ext>
            </a:extLst>
          </p:cNvPr>
          <p:cNvSpPr/>
          <p:nvPr/>
        </p:nvSpPr>
        <p:spPr>
          <a:xfrm>
            <a:off x="6612950" y="8430554"/>
            <a:ext cx="1184994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Initial ideas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EEF6B4-0C39-410E-BE8A-DCE65E15DA78}"/>
              </a:ext>
            </a:extLst>
          </p:cNvPr>
          <p:cNvSpPr/>
          <p:nvPr/>
        </p:nvSpPr>
        <p:spPr>
          <a:xfrm>
            <a:off x="7707549" y="7694078"/>
            <a:ext cx="1228757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Producing the final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7873150" y="6961170"/>
            <a:ext cx="98596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4590376" y="6067956"/>
            <a:ext cx="123698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Health &amp; safety Tools &amp; equipment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3529606" y="6077709"/>
            <a:ext cx="783419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Practical: Veg Kebab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2088919" y="6168000"/>
            <a:ext cx="117417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Temperature control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803C28-DCC5-4109-BFD2-D6A15BBA93A7}"/>
              </a:ext>
            </a:extLst>
          </p:cNvPr>
          <p:cNvSpPr/>
          <p:nvPr/>
        </p:nvSpPr>
        <p:spPr>
          <a:xfrm>
            <a:off x="1255046" y="3979304"/>
            <a:ext cx="88716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Pastry Making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34D9D5-389C-4737-9785-0495819360A4}"/>
              </a:ext>
            </a:extLst>
          </p:cNvPr>
          <p:cNvSpPr/>
          <p:nvPr/>
        </p:nvSpPr>
        <p:spPr>
          <a:xfrm>
            <a:off x="7241622" y="1859443"/>
            <a:ext cx="98494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069E7E-5DF7-47C0-9A9C-A23671BFA9C2}"/>
              </a:ext>
            </a:extLst>
          </p:cNvPr>
          <p:cNvSpPr/>
          <p:nvPr/>
        </p:nvSpPr>
        <p:spPr>
          <a:xfrm>
            <a:off x="7573294" y="2532258"/>
            <a:ext cx="140325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Sustainability and methods, the 6 R’s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DA7F0F-875D-407A-AE82-AE56E8E0628D}"/>
              </a:ext>
            </a:extLst>
          </p:cNvPr>
          <p:cNvSpPr/>
          <p:nvPr/>
        </p:nvSpPr>
        <p:spPr>
          <a:xfrm>
            <a:off x="4097850" y="1852180"/>
            <a:ext cx="950668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 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1FE5C43-5478-4154-A683-BA4EF963518F}"/>
              </a:ext>
            </a:extLst>
          </p:cNvPr>
          <p:cNvSpPr/>
          <p:nvPr/>
        </p:nvSpPr>
        <p:spPr>
          <a:xfrm>
            <a:off x="5571681" y="1566820"/>
            <a:ext cx="1157564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Function of Ingredients in the human body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08587EE-34DE-4765-9623-68597FD7ECA4}"/>
              </a:ext>
            </a:extLst>
          </p:cNvPr>
          <p:cNvSpPr/>
          <p:nvPr/>
        </p:nvSpPr>
        <p:spPr>
          <a:xfrm>
            <a:off x="7827475" y="3274462"/>
            <a:ext cx="107420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Banana Bread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83B971D8-2E0A-4993-BDC1-739C2300ACD3}"/>
              </a:ext>
            </a:extLst>
          </p:cNvPr>
          <p:cNvSpPr/>
          <p:nvPr/>
        </p:nvSpPr>
        <p:spPr>
          <a:xfrm>
            <a:off x="7205447" y="4003964"/>
            <a:ext cx="111658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Processes and methods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C35075C-6462-4D69-B796-9F0F79143045}"/>
              </a:ext>
            </a:extLst>
          </p:cNvPr>
          <p:cNvSpPr/>
          <p:nvPr/>
        </p:nvSpPr>
        <p:spPr>
          <a:xfrm>
            <a:off x="5473242" y="4001035"/>
            <a:ext cx="146604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Festive Potato Salad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2A5F8F4-9D01-4712-988A-1790ED32726C}"/>
              </a:ext>
            </a:extLst>
          </p:cNvPr>
          <p:cNvSpPr/>
          <p:nvPr/>
        </p:nvSpPr>
        <p:spPr>
          <a:xfrm>
            <a:off x="3689829" y="3988428"/>
            <a:ext cx="140325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Food Provenances and food Miles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230B0E-1048-4072-A55D-34ADB2208C48}"/>
              </a:ext>
            </a:extLst>
          </p:cNvPr>
          <p:cNvSpPr/>
          <p:nvPr/>
        </p:nvSpPr>
        <p:spPr>
          <a:xfrm>
            <a:off x="2447630" y="4003965"/>
            <a:ext cx="802335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Peach Pie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714ACE-D9A2-4A8F-9717-8DA661021053}"/>
              </a:ext>
            </a:extLst>
          </p:cNvPr>
          <p:cNvSpPr/>
          <p:nvPr/>
        </p:nvSpPr>
        <p:spPr>
          <a:xfrm>
            <a:off x="490494" y="4624281"/>
            <a:ext cx="109211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Mixed bean Chilli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52BC2C8-B05C-4B1E-833B-68170DD8AEB4}"/>
              </a:ext>
            </a:extLst>
          </p:cNvPr>
          <p:cNvSpPr/>
          <p:nvPr/>
        </p:nvSpPr>
        <p:spPr>
          <a:xfrm>
            <a:off x="572080" y="5457064"/>
            <a:ext cx="104118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Nutritional Needs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FFDB5D5-2ADD-4D5B-BB29-3D1BCD73C766}"/>
              </a:ext>
            </a:extLst>
          </p:cNvPr>
          <p:cNvSpPr/>
          <p:nvPr/>
        </p:nvSpPr>
        <p:spPr>
          <a:xfrm>
            <a:off x="917859" y="6051806"/>
            <a:ext cx="86882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Chicken Goujons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C045F3E-3CDA-4DD8-9E80-66BC15C796D4}"/>
              </a:ext>
            </a:extLst>
          </p:cNvPr>
          <p:cNvSpPr/>
          <p:nvPr/>
        </p:nvSpPr>
        <p:spPr>
          <a:xfrm>
            <a:off x="2435789" y="1681967"/>
            <a:ext cx="1220467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Packaging Design: Healthy Drinks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80531FC-90CC-4D6E-A7D6-8C7A9CE9095D}"/>
              </a:ext>
            </a:extLst>
          </p:cNvPr>
          <p:cNvSpPr txBox="1"/>
          <p:nvPr/>
        </p:nvSpPr>
        <p:spPr>
          <a:xfrm>
            <a:off x="0" y="12190408"/>
            <a:ext cx="9637148" cy="61555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pPr fontAlgn="base"/>
            <a:r>
              <a:rPr lang="en-GB" sz="1100" dirty="0"/>
              <a:t>To create independent pupils whose God given talents are nurtured and shared.</a:t>
            </a:r>
          </a:p>
          <a:p>
            <a:pPr fontAlgn="base"/>
            <a:r>
              <a:rPr lang="en-GB" sz="1100" dirty="0"/>
              <a:t>Learning develops a knowledge of culture, their environment and an understanding of the relevance of design and creativity in the wider world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34F6CE-3DD2-4E67-A61F-CE0558CE16EF}">
  <ds:schemaRefs>
    <ds:schemaRef ds:uri="http://purl.org/dc/terms/"/>
    <ds:schemaRef ds:uri="5aa456af-3c6b-48d8-adcd-fa4af872cafd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4bb8f59-df3c-4da5-9ce0-3571ff35800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727F0EF-290E-4E72-B1AF-E0A5351B86C7}"/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9652</TotalTime>
  <Words>154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Nova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56</cp:revision>
  <cp:lastPrinted>2022-09-26T11:47:18Z</cp:lastPrinted>
  <dcterms:created xsi:type="dcterms:W3CDTF">2019-12-03T13:18:29Z</dcterms:created>
  <dcterms:modified xsi:type="dcterms:W3CDTF">2024-09-03T10:36:09Z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