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A7"/>
    <a:srgbClr val="000000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733" y="24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Whitfield" userId="5806540a-41c5-420a-981a-39841466f506" providerId="ADAL" clId="{204329C5-5CCD-4BFC-A326-6B902C1B84E0}"/>
    <pc:docChg chg="custSel modSld">
      <pc:chgData name="J Whitfield" userId="5806540a-41c5-420a-981a-39841466f506" providerId="ADAL" clId="{204329C5-5CCD-4BFC-A326-6B902C1B84E0}" dt="2024-06-18T07:06:30.162" v="210" actId="1076"/>
      <pc:docMkLst>
        <pc:docMk/>
      </pc:docMkLst>
      <pc:sldChg chg="delSp modSp">
        <pc:chgData name="J Whitfield" userId="5806540a-41c5-420a-981a-39841466f506" providerId="ADAL" clId="{204329C5-5CCD-4BFC-A326-6B902C1B84E0}" dt="2024-06-18T07:06:30.162" v="210" actId="1076"/>
        <pc:sldMkLst>
          <pc:docMk/>
          <pc:sldMk cId="301726593" sldId="256"/>
        </pc:sldMkLst>
        <pc:spChg chg="mod">
          <ac:chgData name="J Whitfield" userId="5806540a-41c5-420a-981a-39841466f506" providerId="ADAL" clId="{204329C5-5CCD-4BFC-A326-6B902C1B84E0}" dt="2024-06-17T15:46:48.387" v="192" actId="1076"/>
          <ac:spMkLst>
            <pc:docMk/>
            <pc:sldMk cId="301726593" sldId="256"/>
            <ac:spMk id="2" creationId="{D6314C0A-CB70-8277-18E2-61347A89E3DF}"/>
          </ac:spMkLst>
        </pc:spChg>
        <pc:spChg chg="del mod">
          <ac:chgData name="J Whitfield" userId="5806540a-41c5-420a-981a-39841466f506" providerId="ADAL" clId="{204329C5-5CCD-4BFC-A326-6B902C1B84E0}" dt="2024-06-18T07:06:03.700" v="207"/>
          <ac:spMkLst>
            <pc:docMk/>
            <pc:sldMk cId="301726593" sldId="256"/>
            <ac:spMk id="46" creationId="{5FE989D6-E55B-4906-88E1-CD681EED9AF1}"/>
          </ac:spMkLst>
        </pc:spChg>
        <pc:grpChg chg="del">
          <ac:chgData name="J Whitfield" userId="5806540a-41c5-420a-981a-39841466f506" providerId="ADAL" clId="{204329C5-5CCD-4BFC-A326-6B902C1B84E0}" dt="2024-06-18T07:06:03.695" v="205" actId="478"/>
          <ac:grpSpMkLst>
            <pc:docMk/>
            <pc:sldMk cId="301726593" sldId="256"/>
            <ac:grpSpMk id="20" creationId="{03E9F8A5-1287-DD0C-52A8-3BFC66CACECD}"/>
          </ac:grpSpMkLst>
        </pc:grpChg>
        <pc:cxnChg chg="mod">
          <ac:chgData name="J Whitfield" userId="5806540a-41c5-420a-981a-39841466f506" providerId="ADAL" clId="{204329C5-5CCD-4BFC-A326-6B902C1B84E0}" dt="2024-06-18T07:06:30.162" v="210" actId="1076"/>
          <ac:cxnSpMkLst>
            <pc:docMk/>
            <pc:sldMk cId="301726593" sldId="256"/>
            <ac:cxnSpMk id="65" creationId="{15920B79-111F-4EF1-52AE-0C4600159ACD}"/>
          </ac:cxnSpMkLst>
        </pc:cxnChg>
      </pc:sldChg>
    </pc:docChg>
  </pc:docChgLst>
  <pc:docChgLst>
    <pc:chgData name="J Whitfield" userId="5806540a-41c5-420a-981a-39841466f506" providerId="ADAL" clId="{0ABE68A9-BA4C-4013-A708-CCADECDE79AD}"/>
    <pc:docChg chg="modSld">
      <pc:chgData name="J Whitfield" userId="5806540a-41c5-420a-981a-39841466f506" providerId="ADAL" clId="{0ABE68A9-BA4C-4013-A708-CCADECDE79AD}" dt="2024-07-16T15:29:39.395" v="2" actId="255"/>
      <pc:docMkLst>
        <pc:docMk/>
      </pc:docMkLst>
      <pc:sldChg chg="modSp">
        <pc:chgData name="J Whitfield" userId="5806540a-41c5-420a-981a-39841466f506" providerId="ADAL" clId="{0ABE68A9-BA4C-4013-A708-CCADECDE79AD}" dt="2024-07-16T15:29:39.395" v="2" actId="255"/>
        <pc:sldMkLst>
          <pc:docMk/>
          <pc:sldMk cId="301726593" sldId="256"/>
        </pc:sldMkLst>
        <pc:spChg chg="mod">
          <ac:chgData name="J Whitfield" userId="5806540a-41c5-420a-981a-39841466f506" providerId="ADAL" clId="{0ABE68A9-BA4C-4013-A708-CCADECDE79AD}" dt="2024-07-16T15:29:39.395" v="2" actId="255"/>
          <ac:spMkLst>
            <pc:docMk/>
            <pc:sldMk cId="301726593" sldId="256"/>
            <ac:spMk id="2" creationId="{D6314C0A-CB70-8277-18E2-61347A89E3DF}"/>
          </ac:spMkLst>
        </pc:spChg>
      </pc:sldChg>
    </pc:docChg>
  </pc:docChgLst>
  <pc:docChgLst>
    <pc:chgData name="Charles Lethaby" userId="151178de-e556-4d49-af5e-c20446ae3147" providerId="ADAL" clId="{E86C5E52-8B49-4131-ACDD-829C18BC05A3}"/>
    <pc:docChg chg="custSel modSld">
      <pc:chgData name="Charles Lethaby" userId="151178de-e556-4d49-af5e-c20446ae3147" providerId="ADAL" clId="{E86C5E52-8B49-4131-ACDD-829C18BC05A3}" dt="2024-09-04T07:47:24.941" v="2" actId="478"/>
      <pc:docMkLst>
        <pc:docMk/>
      </pc:docMkLst>
      <pc:sldChg chg="delSp">
        <pc:chgData name="Charles Lethaby" userId="151178de-e556-4d49-af5e-c20446ae3147" providerId="ADAL" clId="{E86C5E52-8B49-4131-ACDD-829C18BC05A3}" dt="2024-09-04T07:47:24.941" v="2" actId="478"/>
        <pc:sldMkLst>
          <pc:docMk/>
          <pc:sldMk cId="301726593" sldId="256"/>
        </pc:sldMkLst>
        <pc:spChg chg="del">
          <ac:chgData name="Charles Lethaby" userId="151178de-e556-4d49-af5e-c20446ae3147" providerId="ADAL" clId="{E86C5E52-8B49-4131-ACDD-829C18BC05A3}" dt="2024-09-04T07:47:22.894" v="1" actId="478"/>
          <ac:spMkLst>
            <pc:docMk/>
            <pc:sldMk cId="301726593" sldId="256"/>
            <ac:spMk id="28" creationId="{F76E1EF5-BB5C-C5C5-A0C5-1D100179E86D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43" creationId="{89A14EBD-3A9B-866F-C8F3-03F873793638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141" creationId="{88CF6B9A-D161-D94B-838C-8556FFF74B3D}"/>
          </ac:spMkLst>
        </pc:spChg>
        <pc:spChg chg="del">
          <ac:chgData name="Charles Lethaby" userId="151178de-e556-4d49-af5e-c20446ae3147" providerId="ADAL" clId="{E86C5E52-8B49-4131-ACDD-829C18BC05A3}" dt="2024-09-04T07:47:24.941" v="2" actId="478"/>
          <ac:spMkLst>
            <pc:docMk/>
            <pc:sldMk cId="301726593" sldId="256"/>
            <ac:spMk id="291" creationId="{37B165B7-AACB-3A4C-A89C-5FD028A89864}"/>
          </ac:spMkLst>
        </pc:spChg>
        <pc:spChg chg="del">
          <ac:chgData name="Charles Lethaby" userId="151178de-e556-4d49-af5e-c20446ae3147" providerId="ADAL" clId="{E86C5E52-8B49-4131-ACDD-829C18BC05A3}" dt="2024-09-04T07:47:24.941" v="2" actId="478"/>
          <ac:spMkLst>
            <pc:docMk/>
            <pc:sldMk cId="301726593" sldId="256"/>
            <ac:spMk id="383" creationId="{00000000-0000-0000-0000-000000000000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481" creationId="{37B165B7-AACB-3A4C-A89C-5FD028A89864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482" creationId="{37B165B7-AACB-3A4C-A89C-5FD028A89864}"/>
          </ac:spMkLst>
        </pc:spChg>
        <pc:spChg chg="del">
          <ac:chgData name="Charles Lethaby" userId="151178de-e556-4d49-af5e-c20446ae3147" providerId="ADAL" clId="{E86C5E52-8B49-4131-ACDD-829C18BC05A3}" dt="2024-09-04T07:47:21.724" v="0" actId="478"/>
          <ac:spMkLst>
            <pc:docMk/>
            <pc:sldMk cId="301726593" sldId="256"/>
            <ac:spMk id="1064" creationId="{00000000-0000-0000-0000-000000000000}"/>
          </ac:spMkLst>
        </pc:s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69" creationId="{B97BDDAF-967C-EF0D-F4FA-34EA9A4B003B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124" creationId="{00000000-0000-0000-0000-000000000000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128" creationId="{00000000-0000-0000-0000-000000000000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472" creationId="{00000000-0000-0000-0000-000000000000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483" creationId="{00000000-0000-0000-0000-000000000000}"/>
          </ac:grpSpMkLst>
        </pc:grpChg>
        <pc:grpChg chg="del">
          <ac:chgData name="Charles Lethaby" userId="151178de-e556-4d49-af5e-c20446ae3147" providerId="ADAL" clId="{E86C5E52-8B49-4131-ACDD-829C18BC05A3}" dt="2024-09-04T07:47:21.724" v="0" actId="478"/>
          <ac:grpSpMkLst>
            <pc:docMk/>
            <pc:sldMk cId="301726593" sldId="256"/>
            <ac:grpSpMk id="1059" creationId="{00000000-0000-0000-0000-000000000000}"/>
          </ac:grpSpMkLst>
        </pc:grp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476" creationId="{00000000-0000-0000-0000-000000000000}"/>
          </ac:picMkLst>
        </pc:pic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477" creationId="{00000000-0000-0000-0000-000000000000}"/>
          </ac:picMkLst>
        </pc:pic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478" creationId="{00000000-0000-0000-0000-000000000000}"/>
          </ac:picMkLst>
        </pc:pic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479" creationId="{00000000-0000-0000-0000-000000000000}"/>
          </ac:picMkLst>
        </pc:picChg>
        <pc:picChg chg="del">
          <ac:chgData name="Charles Lethaby" userId="151178de-e556-4d49-af5e-c20446ae3147" providerId="ADAL" clId="{E86C5E52-8B49-4131-ACDD-829C18BC05A3}" dt="2024-09-04T07:47:21.724" v="0" actId="478"/>
          <ac:picMkLst>
            <pc:docMk/>
            <pc:sldMk cId="301726593" sldId="256"/>
            <ac:picMk id="1068" creationId="{00000000-0000-0000-0000-000000000000}"/>
          </ac:picMkLst>
        </pc:pic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58" creationId="{E457E704-2380-FF84-CF65-89DDBF8EEDB1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60" creationId="{D5034A6C-7943-634B-7332-B52E8CA0A48A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11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13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18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2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22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72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279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26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27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29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1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2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4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5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6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7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8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39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1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2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3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4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5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6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7" creationId="{F00234DB-30A0-A14D-B827-8C2DCE0238B9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49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0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1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2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3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4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5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6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7" creationId="{86EB846A-C08D-8E44-A8A5-1C8D76F96038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8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4.941" v="2" actId="478"/>
          <ac:cxnSpMkLst>
            <pc:docMk/>
            <pc:sldMk cId="301726593" sldId="256"/>
            <ac:cxnSpMk id="459" creationId="{C3FA2F8C-BD2B-EA46-8D5D-0F3383BE1ABC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463" creationId="{B3ED168B-0A47-4CD2-140C-B37A752EC986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469" creationId="{F40E0174-C2DC-7FCC-058E-6906498C3EB8}"/>
          </ac:cxnSpMkLst>
        </pc:cxnChg>
        <pc:cxnChg chg="del">
          <ac:chgData name="Charles Lethaby" userId="151178de-e556-4d49-af5e-c20446ae3147" providerId="ADAL" clId="{E86C5E52-8B49-4131-ACDD-829C18BC05A3}" dt="2024-09-04T07:47:21.724" v="0" actId="478"/>
          <ac:cxnSpMkLst>
            <pc:docMk/>
            <pc:sldMk cId="301726593" sldId="256"/>
            <ac:cxnSpMk id="1067" creationId="{78AABD6D-43D2-08ED-EF5C-61970DA9919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63400" y="11129271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405" y="-1697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-13775" y="12283379"/>
            <a:ext cx="9614975" cy="507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/>
          <p:cNvSpPr txBox="1"/>
          <p:nvPr/>
        </p:nvSpPr>
        <p:spPr>
          <a:xfrm>
            <a:off x="5922661" y="129733"/>
            <a:ext cx="30461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9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11772" y="-17997"/>
            <a:ext cx="6044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Year 9 Art LEARNING JOURNEY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288679" y="1917468"/>
            <a:ext cx="1081258" cy="1261884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10</a:t>
            </a:r>
            <a:endParaRPr lang="en-US" b="1" dirty="0">
              <a:latin typeface="Gill Sans Nova Ultra Bold" panose="020B0B02020104020203" pitchFamily="34" charset="0"/>
            </a:endParaRP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407" name="Picture 20" descr="Image result for road signs a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8125" l="10000" r="90000">
                        <a14:foregroundMark x1="50938" y1="781" x2="23021" y2="74844"/>
                        <a14:foregroundMark x1="21875" y1="24531" x2="74375" y2="80313"/>
                        <a14:foregroundMark x1="50417" y1="14063" x2="50625" y2="89531"/>
                        <a14:foregroundMark x1="50938" y1="20000" x2="61042" y2="18281"/>
                        <a14:foregroundMark x1="51250" y1="33750" x2="67396" y2="26719"/>
                        <a14:foregroundMark x1="55729" y1="41406" x2="69375" y2="34688"/>
                        <a14:foregroundMark x1="70729" y1="21250" x2="73021" y2="15313"/>
                        <a14:foregroundMark x1="76875" y1="32969" x2="80000" y2="30000"/>
                        <a14:foregroundMark x1="78854" y1="40938" x2="82500" y2="43125"/>
                        <a14:foregroundMark x1="78646" y1="54375" x2="81667" y2="62344"/>
                        <a14:foregroundMark x1="75521" y1="57656" x2="51250" y2="97969"/>
                        <a14:foregroundMark x1="74375" y1="19219" x2="51458" y2="313"/>
                        <a14:foregroundMark x1="35000" y1="10000" x2="30208" y2="10000"/>
                        <a14:foregroundMark x1="23333" y1="22813" x2="33021" y2="7969"/>
                        <a14:foregroundMark x1="34167" y1="7969" x2="45625" y2="1719"/>
                        <a14:foregroundMark x1="55729" y1="2500" x2="72188" y2="13594"/>
                        <a14:foregroundMark x1="58542" y1="4063" x2="66563" y2="8281"/>
                        <a14:foregroundMark x1="63854" y1="93438" x2="72083" y2="86094"/>
                        <a14:foregroundMark x1="75729" y1="78906" x2="79688" y2="66094"/>
                        <a14:foregroundMark x1="80208" y1="66875" x2="81250" y2="56563"/>
                        <a14:foregroundMark x1="81875" y1="56094" x2="82604" y2="45781"/>
                        <a14:foregroundMark x1="58542" y1="96094" x2="64167" y2="92969"/>
                        <a14:foregroundMark x1="39479" y1="94688" x2="48646" y2="98125"/>
                        <a14:foregroundMark x1="38958" y1="94375" x2="28854" y2="86406"/>
                        <a14:foregroundMark x1="28021" y1="85156" x2="19271" y2="67656"/>
                        <a14:foregroundMark x1="19271" y1="65313" x2="16979" y2="48594"/>
                        <a14:foregroundMark x1="17500" y1="47813" x2="1968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22" y="2582999"/>
            <a:ext cx="679489" cy="4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" name="TextBox 409"/>
          <p:cNvSpPr txBox="1"/>
          <p:nvPr/>
        </p:nvSpPr>
        <p:spPr>
          <a:xfrm>
            <a:off x="-35948" y="12295695"/>
            <a:ext cx="1378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Department Intent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47823" y="2055196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198744" y="10491029"/>
            <a:ext cx="1332785" cy="1241391"/>
            <a:chOff x="7231562" y="10490852"/>
            <a:chExt cx="1332785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7231562" y="10893838"/>
              <a:ext cx="1332785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 dirty="0">
                  <a:latin typeface="Gill Sans Nova Ultra Bold" panose="020B0B02020104020203" pitchFamily="34" charset="0"/>
                  <a:cs typeface="Calibri"/>
                </a:rPr>
                <a:t>YEAR</a:t>
              </a:r>
            </a:p>
            <a:p>
              <a:pPr algn="ctr"/>
              <a:r>
                <a:rPr lang="en-US" sz="1600" b="1" dirty="0">
                  <a:latin typeface="Gill Sans Nova Ultra Bold" panose="020B0B02020104020203" pitchFamily="34" charset="0"/>
                  <a:cs typeface="Calibri"/>
                </a:rPr>
                <a:t>9</a:t>
              </a:r>
              <a:endParaRPr lang="en-US" sz="1600" b="1" dirty="0">
                <a:latin typeface="Gill Sans Nova Ultra Bold" panose="020B0B02020104020203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1109F-1F04-6A8D-35C2-09E325C8F555}"/>
              </a:ext>
            </a:extLst>
          </p:cNvPr>
          <p:cNvSpPr txBox="1"/>
          <p:nvPr/>
        </p:nvSpPr>
        <p:spPr>
          <a:xfrm>
            <a:off x="2617521" y="11981271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AB8F62-FCEE-6FED-8A4A-BF0A79037A50}"/>
              </a:ext>
            </a:extLst>
          </p:cNvPr>
          <p:cNvSpPr/>
          <p:nvPr/>
        </p:nvSpPr>
        <p:spPr>
          <a:xfrm>
            <a:off x="5542287" y="4962252"/>
            <a:ext cx="2674929" cy="92333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learning;</a:t>
            </a:r>
          </a:p>
          <a:p>
            <a:r>
              <a:rPr lang="en-GB" sz="900" u="sng" dirty="0">
                <a:latin typeface="Century Gothic" panose="020B0502020202020204" pitchFamily="34" charset="0"/>
              </a:rPr>
              <a:t>Steam Punk – analysis Vladimir </a:t>
            </a:r>
            <a:r>
              <a:rPr lang="en-GB" sz="900" u="sng" dirty="0" err="1">
                <a:latin typeface="Century Gothic" panose="020B0502020202020204" pitchFamily="34" charset="0"/>
              </a:rPr>
              <a:t>Gvozdev</a:t>
            </a:r>
            <a:endParaRPr lang="en-GB" sz="9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Developing and improving confidence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Mixed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Painting skills using acrylics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Century Gothic" panose="020B0502020202020204" pitchFamily="34" charset="0"/>
            </a:endParaRP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601" y="44195"/>
            <a:ext cx="531619" cy="535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14C0A-CB70-8277-18E2-61347A89E3DF}"/>
              </a:ext>
            </a:extLst>
          </p:cNvPr>
          <p:cNvSpPr txBox="1"/>
          <p:nvPr/>
        </p:nvSpPr>
        <p:spPr>
          <a:xfrm>
            <a:off x="-51802" y="12278377"/>
            <a:ext cx="96371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200" dirty="0"/>
              <a:t>                                    To create independent pupils whose God given talents are nurtured and shared.</a:t>
            </a:r>
          </a:p>
          <a:p>
            <a:pPr fontAlgn="base"/>
            <a:r>
              <a:rPr lang="en-GB" sz="1200" dirty="0"/>
              <a:t>Learning develops a knowledge of culture, their environment and an understanding of the relevance of design and creativity in the wider world.</a:t>
            </a:r>
          </a:p>
          <a:p>
            <a:pPr fontAlgn="base"/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D148564B-7B28-BA3A-2812-868475EA2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489" y="11535317"/>
            <a:ext cx="890733" cy="6680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DD03ED1-AD5D-7385-A0B3-50CA5DB6A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55227" y="7308010"/>
            <a:ext cx="1158465" cy="868848"/>
          </a:xfrm>
          <a:prstGeom prst="rect">
            <a:avLst/>
          </a:prstGeom>
        </p:spPr>
      </p:pic>
      <p:pic>
        <p:nvPicPr>
          <p:cNvPr id="52" name="Picture 51" descr="A close-up of a currency bill&#10;&#10;Description automatically generated with low confidence">
            <a:extLst>
              <a:ext uri="{FF2B5EF4-FFF2-40B4-BE49-F238E27FC236}">
                <a16:creationId xmlns:a16="http://schemas.microsoft.com/office/drawing/2014/main" id="{6CDD8B67-8B98-55E8-C84B-13714BF3F7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00183" y="7313047"/>
            <a:ext cx="1463920" cy="10979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9A89AC-45AE-55BB-4470-01348284A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355903" y="9184655"/>
            <a:ext cx="1310309" cy="100325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C1579D-1F43-B66D-1C1F-AA4E4AD77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37820" y="7239856"/>
            <a:ext cx="1810188" cy="12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391988-3EDE-FCC6-A143-4DD9901181A1}"/>
              </a:ext>
            </a:extLst>
          </p:cNvPr>
          <p:cNvGrpSpPr/>
          <p:nvPr/>
        </p:nvGrpSpPr>
        <p:grpSpPr>
          <a:xfrm>
            <a:off x="4407996" y="8299856"/>
            <a:ext cx="1214980" cy="1234099"/>
            <a:chOff x="1212628" y="4031237"/>
            <a:chExt cx="1214980" cy="13048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85504F-D024-2E76-2EE9-A979F294E8A8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DB7926-5AB6-0905-8175-546B1988DB7F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9D9F82-4544-54D4-3DB5-473D0BB5392E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0E0A14-7D76-8917-3101-27512A01687B}"/>
              </a:ext>
            </a:extLst>
          </p:cNvPr>
          <p:cNvSpPr txBox="1"/>
          <p:nvPr/>
        </p:nvSpPr>
        <p:spPr>
          <a:xfrm>
            <a:off x="4359425" y="8670348"/>
            <a:ext cx="1332785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b="1" dirty="0">
                <a:latin typeface="Gill Sans Nova Ultra Bold" panose="020B0B02020104020203" pitchFamily="34" charset="0"/>
                <a:cs typeface="Calibri"/>
              </a:rPr>
              <a:t>Portraits</a:t>
            </a:r>
          </a:p>
          <a:p>
            <a:pPr algn="ctr"/>
            <a:r>
              <a:rPr lang="en-US" sz="1050" b="1" dirty="0">
                <a:latin typeface="Gill Sans Nova Ultra Bold" panose="020B0B02020104020203" pitchFamily="34" charset="0"/>
                <a:cs typeface="Calibri"/>
              </a:rPr>
              <a:t>and</a:t>
            </a:r>
          </a:p>
          <a:p>
            <a:pPr algn="ctr"/>
            <a:r>
              <a:rPr lang="en-US" sz="1050" b="1" dirty="0">
                <a:latin typeface="Gill Sans Nova Ultra Bold" panose="020B0B02020104020203" pitchFamily="34" charset="0"/>
                <a:cs typeface="Calibri"/>
              </a:rPr>
              <a:t>Identity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FF36D7-3373-60A7-47C0-D8EF4B82DB0F}"/>
              </a:ext>
            </a:extLst>
          </p:cNvPr>
          <p:cNvGrpSpPr/>
          <p:nvPr/>
        </p:nvGrpSpPr>
        <p:grpSpPr>
          <a:xfrm>
            <a:off x="4753821" y="1767895"/>
            <a:ext cx="1214980" cy="1234099"/>
            <a:chOff x="1212628" y="4031237"/>
            <a:chExt cx="1214980" cy="130487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79DEC4C-15FD-95CC-0554-CD548A79A89C}"/>
                </a:ext>
              </a:extLst>
            </p:cNvPr>
            <p:cNvSpPr/>
            <p:nvPr/>
          </p:nvSpPr>
          <p:spPr>
            <a:xfrm>
              <a:off x="1212628" y="4031237"/>
              <a:ext cx="1214980" cy="13048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C4240B-1EEA-20CA-CC6F-9D7A66AA1BB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5E3B72-0EB0-4003-B87C-8E1178B1910A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7061270-1C8E-7848-263B-027406A5CE98}"/>
              </a:ext>
            </a:extLst>
          </p:cNvPr>
          <p:cNvSpPr txBox="1"/>
          <p:nvPr/>
        </p:nvSpPr>
        <p:spPr>
          <a:xfrm>
            <a:off x="4710901" y="2199882"/>
            <a:ext cx="133278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Landscape </a:t>
            </a:r>
          </a:p>
        </p:txBody>
      </p:sp>
      <p:pic>
        <p:nvPicPr>
          <p:cNvPr id="1036" name="Picture 12" descr="How To Sketch An Eye, Step by Step, Drawing Guide, by quynhle - DragoArt">
            <a:extLst>
              <a:ext uri="{FF2B5EF4-FFF2-40B4-BE49-F238E27FC236}">
                <a16:creationId xmlns:a16="http://schemas.microsoft.com/office/drawing/2014/main" id="{F1B2A3DA-2158-714F-6358-3D7D3B8B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416" y="11547597"/>
            <a:ext cx="996540" cy="61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ncil Portrait Drawing - How to Draw a Nose">
            <a:extLst>
              <a:ext uri="{FF2B5EF4-FFF2-40B4-BE49-F238E27FC236}">
                <a16:creationId xmlns:a16="http://schemas.microsoft.com/office/drawing/2014/main" id="{E493A8DA-550A-A4B3-0365-D9D063D2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900" y="11723399"/>
            <a:ext cx="526284" cy="5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trl+Paint- Draw 20: Lips by 1QueTeam1SoulFly on deviantART | Lips drawing,  Drawings, Drawing people">
            <a:extLst>
              <a:ext uri="{FF2B5EF4-FFF2-40B4-BE49-F238E27FC236}">
                <a16:creationId xmlns:a16="http://schemas.microsoft.com/office/drawing/2014/main" id="{F76D5182-5F7C-2239-4F6F-02E2565C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575" y="10788118"/>
            <a:ext cx="1046669" cy="143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Makeba KEEBS Rainey - Absolut Art">
            <a:extLst>
              <a:ext uri="{FF2B5EF4-FFF2-40B4-BE49-F238E27FC236}">
                <a16:creationId xmlns:a16="http://schemas.microsoft.com/office/drawing/2014/main" id="{D8DE992F-9E96-8A2A-72DE-25FC31F5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968" y="9419044"/>
            <a:ext cx="660928" cy="6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DF97175-BB7A-6552-B211-559AA8C7D60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688" y="10117682"/>
            <a:ext cx="524369" cy="6552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6779948-3372-8190-2CFF-DE6FA07B05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85942" y="9604543"/>
            <a:ext cx="890099" cy="115416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E8DB2EF-B424-85B2-61FA-50931DF4D6B6}"/>
              </a:ext>
            </a:extLst>
          </p:cNvPr>
          <p:cNvSpPr txBox="1"/>
          <p:nvPr/>
        </p:nvSpPr>
        <p:spPr>
          <a:xfrm>
            <a:off x="-26856" y="600661"/>
            <a:ext cx="408390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Gill Sans Nova Ultra Bold" panose="020B0B02020104020203" pitchFamily="34" charset="0"/>
              </a:rPr>
              <a:t>HOW AM I ASSESSED IN YEAR 9 ?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THE ‘BIG 5’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DEVELOPING IDEAS INSPIRED BY ARTISTS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EXPERIMENTING WITH MEDIA AND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OBSERVATIONAL DRAWING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PRESENTING FINAL RESPONSES </a:t>
            </a:r>
          </a:p>
          <a:p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1413-A449-8567-79B8-F0E797F72353}"/>
              </a:ext>
            </a:extLst>
          </p:cNvPr>
          <p:cNvSpPr/>
          <p:nvPr/>
        </p:nvSpPr>
        <p:spPr>
          <a:xfrm>
            <a:off x="4287948" y="715858"/>
            <a:ext cx="3400277" cy="12003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learning: </a:t>
            </a:r>
            <a:r>
              <a:rPr lang="en-GB" sz="900" b="1" u="sng" dirty="0"/>
              <a:t>: Landscape</a:t>
            </a:r>
            <a:endParaRPr lang="en-GB" sz="900" b="1" u="sng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How to apply </a:t>
            </a:r>
            <a:r>
              <a:rPr lang="en-GB" sz="900" b="1" dirty="0">
                <a:latin typeface="Century Gothic" panose="020B0502020202020204" pitchFamily="34" charset="0"/>
              </a:rPr>
              <a:t>The Formal Elements of 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>
                <a:latin typeface="Century Gothic" panose="020B0502020202020204" pitchFamily="34" charset="0"/>
              </a:rPr>
              <a:t>Line, form, shape, colour, texture and pattern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Observational drawing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Photography skills and drawing from a primary source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Making connections from research to your own work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To create an artist research page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12480A-E5EA-9E24-6744-5361ED6C2B6D}"/>
              </a:ext>
            </a:extLst>
          </p:cNvPr>
          <p:cNvSpPr/>
          <p:nvPr/>
        </p:nvSpPr>
        <p:spPr>
          <a:xfrm>
            <a:off x="6375689" y="9376251"/>
            <a:ext cx="1708219" cy="10618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learning: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ISSUES BASED ART such as…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Black liberation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Feminism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Social injustice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Gender discrimination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Sporting hero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3E9B2B1-D01C-B960-816A-0094AF220F69}"/>
              </a:ext>
            </a:extLst>
          </p:cNvPr>
          <p:cNvSpPr/>
          <p:nvPr/>
        </p:nvSpPr>
        <p:spPr>
          <a:xfrm>
            <a:off x="80560" y="11430853"/>
            <a:ext cx="3790453" cy="78483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</a:t>
            </a:r>
            <a:r>
              <a:rPr lang="en-GB" sz="900" b="1" u="sng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How to effectively draw features of the face, with accuracy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Improve and develop observational drawing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Presentation of pages in </a:t>
            </a:r>
            <a:r>
              <a:rPr lang="en-GB" sz="900">
                <a:latin typeface="Century Gothic" panose="020B0502020202020204" pitchFamily="34" charset="0"/>
              </a:rPr>
              <a:t>the sketchbooks.</a:t>
            </a:r>
            <a:endParaRPr lang="en-GB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Confidence in sketching with pencil, biro pen and fine liner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6845A1C-FE7D-7F71-AD19-B3BC4402FF94}"/>
              </a:ext>
            </a:extLst>
          </p:cNvPr>
          <p:cNvSpPr/>
          <p:nvPr/>
        </p:nvSpPr>
        <p:spPr>
          <a:xfrm>
            <a:off x="6359898" y="7255671"/>
            <a:ext cx="1456525" cy="12003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KEY VISUAL LANGUAGE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IDENTITY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INSPIRATION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ROLE MODELS/ ICONS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CONTEMPORARY/ HISTORIC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MIXED MEDIA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EXPRESSIONS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868F6CF-8CDE-CE0F-E789-5CF44FBC6CA5}"/>
              </a:ext>
            </a:extLst>
          </p:cNvPr>
          <p:cNvSpPr/>
          <p:nvPr/>
        </p:nvSpPr>
        <p:spPr>
          <a:xfrm>
            <a:off x="1495517" y="5068450"/>
            <a:ext cx="1002008" cy="12003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KEY VISUAL LANGUAGE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OBSERVATION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SHAPE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LINE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FORM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DETAIL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TONE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AA73AE-98C0-E884-3127-DFE04B7B71DE}"/>
              </a:ext>
            </a:extLst>
          </p:cNvPr>
          <p:cNvSpPr/>
          <p:nvPr/>
        </p:nvSpPr>
        <p:spPr>
          <a:xfrm>
            <a:off x="7743861" y="722269"/>
            <a:ext cx="1786450" cy="92333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KEY VISUAL LANGUAGE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EXPLORATION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EXPERIMENTATION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MIXED MEDIA TECHNIQUES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PERSPECTIVE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ABSTRACT ART </a:t>
            </a:r>
            <a:endParaRPr lang="en-GB" sz="9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C0CF1C5-1161-C7FC-5B37-C0E62884F9FC}"/>
              </a:ext>
            </a:extLst>
          </p:cNvPr>
          <p:cNvSpPr/>
          <p:nvPr/>
        </p:nvSpPr>
        <p:spPr>
          <a:xfrm>
            <a:off x="1702895" y="9389964"/>
            <a:ext cx="2095845" cy="1338828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Artist Research </a:t>
            </a:r>
            <a:r>
              <a:rPr lang="en-GB" sz="900" dirty="0">
                <a:latin typeface="Century Gothic" panose="020B0502020202020204" pitchFamily="34" charset="0"/>
              </a:rPr>
              <a:t>of various Portrait Artists throughout time including…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Frida Kahlo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Makeba Rainy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Shepard Fairey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Tim Okamura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Ed Fairburn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Kehinde Wiley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33379DB3-ECBA-FC44-E6F0-6BB27AFE0243}"/>
              </a:ext>
            </a:extLst>
          </p:cNvPr>
          <p:cNvSpPr/>
          <p:nvPr/>
        </p:nvSpPr>
        <p:spPr>
          <a:xfrm rot="10800000" flipV="1">
            <a:off x="7630975" y="3390924"/>
            <a:ext cx="439010" cy="23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72407F2F-DAEA-5A45-B76D-3237AF662F77}"/>
              </a:ext>
            </a:extLst>
          </p:cNvPr>
          <p:cNvSpPr/>
          <p:nvPr/>
        </p:nvSpPr>
        <p:spPr>
          <a:xfrm flipV="1">
            <a:off x="2953286" y="9974957"/>
            <a:ext cx="654403" cy="25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4" name="Picture 20" descr="Artist of the Week: Shepard Fairey – PopUp Painting">
            <a:extLst>
              <a:ext uri="{FF2B5EF4-FFF2-40B4-BE49-F238E27FC236}">
                <a16:creationId xmlns:a16="http://schemas.microsoft.com/office/drawing/2014/main" id="{8B33550D-BE02-E8C6-F7BD-19EC3002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513" y="9332952"/>
            <a:ext cx="767371" cy="11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Arrow: Right 80">
            <a:extLst>
              <a:ext uri="{FF2B5EF4-FFF2-40B4-BE49-F238E27FC236}">
                <a16:creationId xmlns:a16="http://schemas.microsoft.com/office/drawing/2014/main" id="{B3BBAE14-BCE6-F6DC-4C47-7D76099B5EA6}"/>
              </a:ext>
            </a:extLst>
          </p:cNvPr>
          <p:cNvSpPr/>
          <p:nvPr/>
        </p:nvSpPr>
        <p:spPr>
          <a:xfrm flipV="1">
            <a:off x="7181966" y="11916625"/>
            <a:ext cx="654403" cy="25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9907552-9EBA-00FA-B27A-7A949F1DDE8F}"/>
              </a:ext>
            </a:extLst>
          </p:cNvPr>
          <p:cNvCxnSpPr>
            <a:cxnSpLocks/>
          </p:cNvCxnSpPr>
          <p:nvPr/>
        </p:nvCxnSpPr>
        <p:spPr>
          <a:xfrm flipV="1">
            <a:off x="2716757" y="11098701"/>
            <a:ext cx="190364" cy="52128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C50BC87-79AF-A030-B003-928309E60C3C}"/>
              </a:ext>
            </a:extLst>
          </p:cNvPr>
          <p:cNvCxnSpPr>
            <a:cxnSpLocks/>
          </p:cNvCxnSpPr>
          <p:nvPr/>
        </p:nvCxnSpPr>
        <p:spPr>
          <a:xfrm flipH="1" flipV="1">
            <a:off x="1308391" y="9804146"/>
            <a:ext cx="444385" cy="1276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895556-4E0D-5CB3-F40D-791B094596F0}"/>
              </a:ext>
            </a:extLst>
          </p:cNvPr>
          <p:cNvCxnSpPr>
            <a:cxnSpLocks/>
          </p:cNvCxnSpPr>
          <p:nvPr/>
        </p:nvCxnSpPr>
        <p:spPr>
          <a:xfrm flipH="1" flipV="1">
            <a:off x="5796205" y="11103544"/>
            <a:ext cx="259850" cy="45290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peech Bubble: Rectangle with Corners Rounded 102">
            <a:extLst>
              <a:ext uri="{FF2B5EF4-FFF2-40B4-BE49-F238E27FC236}">
                <a16:creationId xmlns:a16="http://schemas.microsoft.com/office/drawing/2014/main" id="{424ECD8D-9657-2727-364D-5A85C0153D0B}"/>
              </a:ext>
            </a:extLst>
          </p:cNvPr>
          <p:cNvSpPr/>
          <p:nvPr/>
        </p:nvSpPr>
        <p:spPr>
          <a:xfrm>
            <a:off x="58911" y="8983656"/>
            <a:ext cx="801143" cy="454145"/>
          </a:xfrm>
          <a:prstGeom prst="wedgeRoundRectCallout">
            <a:avLst>
              <a:gd name="adj1" fmla="val -26798"/>
              <a:gd name="adj2" fmla="val 71764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B248F9D-A516-C78A-E860-A108BBBF0919}"/>
              </a:ext>
            </a:extLst>
          </p:cNvPr>
          <p:cNvSpPr txBox="1"/>
          <p:nvPr/>
        </p:nvSpPr>
        <p:spPr>
          <a:xfrm>
            <a:off x="33549" y="9023357"/>
            <a:ext cx="81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entury Gothic" panose="020B0502020202020204" pitchFamily="34" charset="0"/>
              </a:rPr>
              <a:t>Who is your inspiration?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77B0733-1650-1AC2-221B-2CA15A243493}"/>
              </a:ext>
            </a:extLst>
          </p:cNvPr>
          <p:cNvCxnSpPr>
            <a:cxnSpLocks/>
          </p:cNvCxnSpPr>
          <p:nvPr/>
        </p:nvCxnSpPr>
        <p:spPr>
          <a:xfrm>
            <a:off x="757996" y="9235123"/>
            <a:ext cx="493512" cy="11526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238E0C1-9F29-2EEA-B624-C701372709BB}"/>
              </a:ext>
            </a:extLst>
          </p:cNvPr>
          <p:cNvCxnSpPr>
            <a:cxnSpLocks/>
          </p:cNvCxnSpPr>
          <p:nvPr/>
        </p:nvCxnSpPr>
        <p:spPr>
          <a:xfrm flipH="1">
            <a:off x="7035956" y="10353531"/>
            <a:ext cx="424731" cy="68609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21DE93FB-5309-585D-4EDB-1C1BA0A1E45B}"/>
              </a:ext>
            </a:extLst>
          </p:cNvPr>
          <p:cNvSpPr/>
          <p:nvPr/>
        </p:nvSpPr>
        <p:spPr>
          <a:xfrm flipV="1">
            <a:off x="8177579" y="9728320"/>
            <a:ext cx="275237" cy="246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7745389-8713-6BAC-DCDB-8E0883390520}"/>
              </a:ext>
            </a:extLst>
          </p:cNvPr>
          <p:cNvCxnSpPr>
            <a:cxnSpLocks/>
          </p:cNvCxnSpPr>
          <p:nvPr/>
        </p:nvCxnSpPr>
        <p:spPr>
          <a:xfrm>
            <a:off x="2396849" y="8346113"/>
            <a:ext cx="238112" cy="46074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241C45D-94C3-1F4F-D171-B43EAEB39483}"/>
              </a:ext>
            </a:extLst>
          </p:cNvPr>
          <p:cNvSpPr/>
          <p:nvPr/>
        </p:nvSpPr>
        <p:spPr>
          <a:xfrm>
            <a:off x="3762855" y="7425290"/>
            <a:ext cx="1459923" cy="4079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AE8D1BD-5C4B-03F5-A2C1-735F9CDCB9AD}"/>
              </a:ext>
            </a:extLst>
          </p:cNvPr>
          <p:cNvSpPr txBox="1"/>
          <p:nvPr/>
        </p:nvSpPr>
        <p:spPr>
          <a:xfrm>
            <a:off x="3783503" y="7435080"/>
            <a:ext cx="15140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PRESENTING FINAL RESPONSES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2415BE4-2083-B066-54AE-3C85376C6552}"/>
              </a:ext>
            </a:extLst>
          </p:cNvPr>
          <p:cNvCxnSpPr>
            <a:cxnSpLocks/>
          </p:cNvCxnSpPr>
          <p:nvPr/>
        </p:nvCxnSpPr>
        <p:spPr>
          <a:xfrm flipH="1">
            <a:off x="7256943" y="8259050"/>
            <a:ext cx="200994" cy="51374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B5CFBC96-DF71-4B9F-DCAF-362AD0743C6A}"/>
              </a:ext>
            </a:extLst>
          </p:cNvPr>
          <p:cNvCxnSpPr>
            <a:cxnSpLocks/>
          </p:cNvCxnSpPr>
          <p:nvPr/>
        </p:nvCxnSpPr>
        <p:spPr>
          <a:xfrm flipH="1">
            <a:off x="6399460" y="3793236"/>
            <a:ext cx="194626" cy="65365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9BFE56C6-FF69-C77A-524D-5BF6A3F4DF1A}"/>
              </a:ext>
            </a:extLst>
          </p:cNvPr>
          <p:cNvSpPr/>
          <p:nvPr/>
        </p:nvSpPr>
        <p:spPr>
          <a:xfrm>
            <a:off x="107728" y="3276560"/>
            <a:ext cx="2529206" cy="1328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EFAC4DFD-4537-7BBD-F52B-7DF93C86A65A}"/>
              </a:ext>
            </a:extLst>
          </p:cNvPr>
          <p:cNvSpPr txBox="1"/>
          <p:nvPr/>
        </p:nvSpPr>
        <p:spPr>
          <a:xfrm>
            <a:off x="117473" y="3326855"/>
            <a:ext cx="2682520" cy="127727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</a:t>
            </a:r>
            <a:r>
              <a:rPr lang="en-GB" sz="900" b="1" dirty="0">
                <a:latin typeface="Century Gothic" panose="020B0502020202020204" pitchFamily="34" charset="0"/>
              </a:rPr>
              <a:t>BIG 5’ 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Describe what you can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Describe what materials you think were used?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Is there a meaning/mood?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Century Gothic" panose="020B0502020202020204" pitchFamily="34" charset="0"/>
              </a:rPr>
              <a:t>David Hockney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Century Gothic" panose="020B0502020202020204" pitchFamily="34" charset="0"/>
              </a:rPr>
              <a:t>Paul Cezanne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Century Gothic" panose="020B0502020202020204" pitchFamily="34" charset="0"/>
              </a:rPr>
              <a:t>LS Lowry</a:t>
            </a:r>
          </a:p>
        </p:txBody>
      </p:sp>
      <p:sp>
        <p:nvSpPr>
          <p:cNvPr id="1048" name="Rectangle: Rounded Corners 1047">
            <a:extLst>
              <a:ext uri="{FF2B5EF4-FFF2-40B4-BE49-F238E27FC236}">
                <a16:creationId xmlns:a16="http://schemas.microsoft.com/office/drawing/2014/main" id="{BB455B38-6FC1-B5B8-AB95-E26AE07CBE36}"/>
              </a:ext>
            </a:extLst>
          </p:cNvPr>
          <p:cNvSpPr/>
          <p:nvPr/>
        </p:nvSpPr>
        <p:spPr>
          <a:xfrm>
            <a:off x="8336674" y="6194835"/>
            <a:ext cx="1265181" cy="6755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77A91431-80B3-9009-7D11-75669CCA16E2}"/>
              </a:ext>
            </a:extLst>
          </p:cNvPr>
          <p:cNvSpPr txBox="1"/>
          <p:nvPr/>
        </p:nvSpPr>
        <p:spPr>
          <a:xfrm>
            <a:off x="8371199" y="6150065"/>
            <a:ext cx="16892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EXPERIMENTING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WITH MEDIA AND MATERIALS</a:t>
            </a:r>
          </a:p>
        </p:txBody>
      </p:sp>
      <p:sp>
        <p:nvSpPr>
          <p:cNvPr id="1051" name="Rectangle: Rounded Corners 1050">
            <a:extLst>
              <a:ext uri="{FF2B5EF4-FFF2-40B4-BE49-F238E27FC236}">
                <a16:creationId xmlns:a16="http://schemas.microsoft.com/office/drawing/2014/main" id="{D75D1C03-0E88-925D-844A-7720A380A3FE}"/>
              </a:ext>
            </a:extLst>
          </p:cNvPr>
          <p:cNvSpPr/>
          <p:nvPr/>
        </p:nvSpPr>
        <p:spPr>
          <a:xfrm>
            <a:off x="8274283" y="4623229"/>
            <a:ext cx="1245995" cy="6097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C6AC19D7-A3D0-71E2-13D9-818460535B97}"/>
              </a:ext>
            </a:extLst>
          </p:cNvPr>
          <p:cNvSpPr txBox="1"/>
          <p:nvPr/>
        </p:nvSpPr>
        <p:spPr>
          <a:xfrm>
            <a:off x="8185530" y="4597868"/>
            <a:ext cx="14267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OBSERVATIONAL DRAWING</a:t>
            </a:r>
          </a:p>
        </p:txBody>
      </p:sp>
      <p:sp>
        <p:nvSpPr>
          <p:cNvPr id="1055" name="Rectangle: Rounded Corners 1054">
            <a:extLst>
              <a:ext uri="{FF2B5EF4-FFF2-40B4-BE49-F238E27FC236}">
                <a16:creationId xmlns:a16="http://schemas.microsoft.com/office/drawing/2014/main" id="{B04FA1DA-0CCC-8B1C-090F-94C975EB1299}"/>
              </a:ext>
            </a:extLst>
          </p:cNvPr>
          <p:cNvSpPr/>
          <p:nvPr/>
        </p:nvSpPr>
        <p:spPr>
          <a:xfrm>
            <a:off x="2278278" y="1481990"/>
            <a:ext cx="2058170" cy="55770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82123B9-620C-EBE3-E599-24E7E6AAF2EB}"/>
              </a:ext>
            </a:extLst>
          </p:cNvPr>
          <p:cNvSpPr txBox="1"/>
          <p:nvPr/>
        </p:nvSpPr>
        <p:spPr>
          <a:xfrm>
            <a:off x="2341238" y="1564946"/>
            <a:ext cx="20667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DEVELOPING IDEAS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INSPIRED BY ARTISTS </a:t>
            </a:r>
          </a:p>
        </p:txBody>
      </p: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BE60727F-5393-FE13-1BE9-3C762E7B1711}"/>
              </a:ext>
            </a:extLst>
          </p:cNvPr>
          <p:cNvSpPr/>
          <p:nvPr/>
        </p:nvSpPr>
        <p:spPr>
          <a:xfrm rot="10800000" flipV="1">
            <a:off x="3789152" y="7991975"/>
            <a:ext cx="654403" cy="25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C92C76B-E1BB-CEF2-EF11-E6BCD892E6EC}"/>
              </a:ext>
            </a:extLst>
          </p:cNvPr>
          <p:cNvCxnSpPr>
            <a:cxnSpLocks/>
          </p:cNvCxnSpPr>
          <p:nvPr/>
        </p:nvCxnSpPr>
        <p:spPr>
          <a:xfrm flipH="1" flipV="1">
            <a:off x="8448570" y="8535217"/>
            <a:ext cx="781448" cy="53609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AF3F3E1-0F9D-84FD-33F7-7150AE47F08C}"/>
              </a:ext>
            </a:extLst>
          </p:cNvPr>
          <p:cNvCxnSpPr>
            <a:cxnSpLocks/>
          </p:cNvCxnSpPr>
          <p:nvPr/>
        </p:nvCxnSpPr>
        <p:spPr>
          <a:xfrm>
            <a:off x="704463" y="5686917"/>
            <a:ext cx="379665" cy="6727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BB22B16-7A92-DB81-3B0F-CDE74F696D29}"/>
              </a:ext>
            </a:extLst>
          </p:cNvPr>
          <p:cNvCxnSpPr>
            <a:cxnSpLocks/>
          </p:cNvCxnSpPr>
          <p:nvPr/>
        </p:nvCxnSpPr>
        <p:spPr>
          <a:xfrm flipH="1" flipV="1">
            <a:off x="8148339" y="4043838"/>
            <a:ext cx="560899" cy="3566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90B9B5F-2C07-C67E-156F-EE027FE25797}"/>
              </a:ext>
            </a:extLst>
          </p:cNvPr>
          <p:cNvCxnSpPr>
            <a:cxnSpLocks/>
          </p:cNvCxnSpPr>
          <p:nvPr/>
        </p:nvCxnSpPr>
        <p:spPr>
          <a:xfrm flipH="1">
            <a:off x="8201656" y="6817690"/>
            <a:ext cx="628913" cy="5843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5411043D-38EC-EFC9-293A-6D15274B6F2C}"/>
              </a:ext>
            </a:extLst>
          </p:cNvPr>
          <p:cNvCxnSpPr>
            <a:cxnSpLocks/>
          </p:cNvCxnSpPr>
          <p:nvPr/>
        </p:nvCxnSpPr>
        <p:spPr>
          <a:xfrm flipH="1">
            <a:off x="2905133" y="6199679"/>
            <a:ext cx="162252" cy="4800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" name="Picture 22">
            <a:extLst>
              <a:ext uri="{FF2B5EF4-FFF2-40B4-BE49-F238E27FC236}">
                <a16:creationId xmlns:a16="http://schemas.microsoft.com/office/drawing/2014/main" id="{E9DA33F9-38F5-40D5-D953-A4172064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01117" y="571474"/>
            <a:ext cx="628875" cy="9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5" name="Straight Connector 1074">
            <a:extLst>
              <a:ext uri="{FF2B5EF4-FFF2-40B4-BE49-F238E27FC236}">
                <a16:creationId xmlns:a16="http://schemas.microsoft.com/office/drawing/2014/main" id="{070D573A-82CB-F080-BB4F-22CE3334FE23}"/>
              </a:ext>
            </a:extLst>
          </p:cNvPr>
          <p:cNvCxnSpPr>
            <a:cxnSpLocks/>
          </p:cNvCxnSpPr>
          <p:nvPr/>
        </p:nvCxnSpPr>
        <p:spPr>
          <a:xfrm flipH="1">
            <a:off x="7787354" y="1652976"/>
            <a:ext cx="441692" cy="803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Straight Connector 1077">
            <a:extLst>
              <a:ext uri="{FF2B5EF4-FFF2-40B4-BE49-F238E27FC236}">
                <a16:creationId xmlns:a16="http://schemas.microsoft.com/office/drawing/2014/main" id="{8701096D-4C4A-6FCC-1C06-F7BC4F57ED54}"/>
              </a:ext>
            </a:extLst>
          </p:cNvPr>
          <p:cNvCxnSpPr>
            <a:cxnSpLocks/>
          </p:cNvCxnSpPr>
          <p:nvPr/>
        </p:nvCxnSpPr>
        <p:spPr>
          <a:xfrm>
            <a:off x="6607272" y="1813119"/>
            <a:ext cx="73111" cy="66328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012ABB2-18BD-5AC6-9D3C-D0EADFB5760B}"/>
              </a:ext>
            </a:extLst>
          </p:cNvPr>
          <p:cNvSpPr/>
          <p:nvPr/>
        </p:nvSpPr>
        <p:spPr>
          <a:xfrm>
            <a:off x="81187" y="9889228"/>
            <a:ext cx="1024053" cy="1477328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 IN…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Mixed Media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Drawing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Biro pen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Fine liner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Pencil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Collage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CCF13B-1071-5B07-6936-89330D37D7A9}"/>
              </a:ext>
            </a:extLst>
          </p:cNvPr>
          <p:cNvSpPr/>
          <p:nvPr/>
        </p:nvSpPr>
        <p:spPr>
          <a:xfrm>
            <a:off x="2511260" y="7021422"/>
            <a:ext cx="1218166" cy="1631216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 IN…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Features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Proportion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Drawing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Oil pastels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Mono printing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Any deeper meaning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92EBA8-F129-5F42-B10C-BF2250ADCC8C}"/>
              </a:ext>
            </a:extLst>
          </p:cNvPr>
          <p:cNvSpPr/>
          <p:nvPr/>
        </p:nvSpPr>
        <p:spPr>
          <a:xfrm>
            <a:off x="6549066" y="2902595"/>
            <a:ext cx="1097942" cy="116955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 IN…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Perspective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Painting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Mixed Media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Photography 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5920B79-111F-4EF1-52AE-0C4600159ACD}"/>
              </a:ext>
            </a:extLst>
          </p:cNvPr>
          <p:cNvCxnSpPr>
            <a:cxnSpLocks/>
          </p:cNvCxnSpPr>
          <p:nvPr/>
        </p:nvCxnSpPr>
        <p:spPr>
          <a:xfrm flipH="1">
            <a:off x="2578648" y="4115770"/>
            <a:ext cx="2285119" cy="32628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C6ABBB-05CD-062B-5622-F86FC31ED87D}"/>
              </a:ext>
            </a:extLst>
          </p:cNvPr>
          <p:cNvCxnSpPr>
            <a:cxnSpLocks/>
          </p:cNvCxnSpPr>
          <p:nvPr/>
        </p:nvCxnSpPr>
        <p:spPr>
          <a:xfrm flipV="1">
            <a:off x="3686004" y="2527711"/>
            <a:ext cx="148310" cy="63691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74A19274-5ADA-1584-472E-A3358BE91C91}"/>
              </a:ext>
            </a:extLst>
          </p:cNvPr>
          <p:cNvSpPr/>
          <p:nvPr/>
        </p:nvSpPr>
        <p:spPr>
          <a:xfrm flipV="1">
            <a:off x="4112369" y="11763032"/>
            <a:ext cx="654403" cy="25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CC64A42-FE4A-40F3-85C2-8335BB196E4A}"/>
              </a:ext>
            </a:extLst>
          </p:cNvPr>
          <p:cNvGrpSpPr/>
          <p:nvPr/>
        </p:nvGrpSpPr>
        <p:grpSpPr>
          <a:xfrm>
            <a:off x="6431026" y="6130526"/>
            <a:ext cx="1214980" cy="1234099"/>
            <a:chOff x="1212628" y="4031237"/>
            <a:chExt cx="1214980" cy="1304869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8F7F296D-AB2B-42A3-B0A6-B2D99B3B22A4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C9CC3C5E-998D-40DB-BA4D-2A861A268C9A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E6E2C9DA-F16F-4314-A3F0-0815E8AADD6B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92E0DFA-1403-481F-84C9-56A69197238E}"/>
              </a:ext>
            </a:extLst>
          </p:cNvPr>
          <p:cNvSpPr/>
          <p:nvPr/>
        </p:nvSpPr>
        <p:spPr>
          <a:xfrm>
            <a:off x="6488903" y="6489130"/>
            <a:ext cx="102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Gill Sans Ultra Bold" panose="020B0A02020104020203" pitchFamily="34" charset="0"/>
              </a:rPr>
              <a:t>Steam </a:t>
            </a:r>
          </a:p>
          <a:p>
            <a:pPr algn="ctr"/>
            <a:r>
              <a:rPr lang="en-GB" sz="1200" dirty="0">
                <a:latin typeface="Gill Sans Ultra Bold" panose="020B0A02020104020203" pitchFamily="34" charset="0"/>
              </a:rPr>
              <a:t>Punk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E331F2-8E85-4A8E-9B27-99B667166A5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998" y="1697240"/>
            <a:ext cx="777972" cy="10369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EA4A01-C395-4A80-89CD-DE8E339C770A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8352" y="4658744"/>
            <a:ext cx="969987" cy="12929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7DC037-63ED-4760-8464-E42910368CE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921" y="5403587"/>
            <a:ext cx="900748" cy="9868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FA077B4-E028-49F3-9EAD-52650D42ECDC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19649" y="5220031"/>
            <a:ext cx="731858" cy="1057454"/>
          </a:xfrm>
          <a:prstGeom prst="rect">
            <a:avLst/>
          </a:prstGeom>
        </p:spPr>
      </p:pic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DCE0F533-C5CD-4991-B870-1F2D5E6B9706}"/>
              </a:ext>
            </a:extLst>
          </p:cNvPr>
          <p:cNvSpPr/>
          <p:nvPr/>
        </p:nvSpPr>
        <p:spPr>
          <a:xfrm>
            <a:off x="4259047" y="5857281"/>
            <a:ext cx="2021136" cy="55770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E57E85-8A08-49DD-9441-C65CEBC50F80}"/>
              </a:ext>
            </a:extLst>
          </p:cNvPr>
          <p:cNvSpPr txBox="1"/>
          <p:nvPr/>
        </p:nvSpPr>
        <p:spPr>
          <a:xfrm>
            <a:off x="4239828" y="5911210"/>
            <a:ext cx="230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‘BIG 5’ DEVELOPING IDEAS 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INSPIRED BY ARTISTS</a:t>
            </a:r>
            <a:endParaRPr lang="en-GB" sz="12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FFB340C-441E-4D9E-953B-82FAC1FC5E2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384" y="5111896"/>
            <a:ext cx="1500276" cy="612583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D4A80EF5-E5A3-4971-8F9C-35B70C35FB9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99761" y="5988586"/>
            <a:ext cx="457240" cy="274344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AA383F6A-DAB8-4739-9355-6639026140DA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1264" y="7302884"/>
            <a:ext cx="752288" cy="855028"/>
          </a:xfrm>
          <a:prstGeom prst="rect">
            <a:avLst/>
          </a:prstGeom>
        </p:spPr>
      </p:pic>
      <p:pic>
        <p:nvPicPr>
          <p:cNvPr id="462" name="Picture 461">
            <a:extLst>
              <a:ext uri="{FF2B5EF4-FFF2-40B4-BE49-F238E27FC236}">
                <a16:creationId xmlns:a16="http://schemas.microsoft.com/office/drawing/2014/main" id="{1B971BBB-909A-4F88-9067-BEC378E7D85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4609" y="3340485"/>
            <a:ext cx="826947" cy="1199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B75CED-4B6D-4CA8-92E1-3BDF3580843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949" y="3219765"/>
            <a:ext cx="1103624" cy="850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F309F8-D9D8-4BFD-BBF9-CBC246B59FC7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799" y="3211253"/>
            <a:ext cx="1045999" cy="8354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160F624-3F38-4CAA-B42B-3F3E1B171061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863" y="3237250"/>
            <a:ext cx="961916" cy="8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45c690-b974-495d-9b7e-90978e30a8b1">
      <UserInfo>
        <DisplayName>SharingLinks.ba7b99b2-3f4f-4125-ae0e-34e159d14489.OrganizationEdit.f84c455e-c3f6-427d-ba54-d3472dbff087</DisplayName>
        <AccountId>76</AccountId>
        <AccountType/>
      </UserInfo>
      <UserInfo>
        <DisplayName>SharingLinks.b7e486cd-5f35-4546-8d55-56056a1d790d.OrganizationEdit.02682fdb-d5ec-4079-98d6-17f5fbf79373</DisplayName>
        <AccountId>77</AccountId>
        <AccountType/>
      </UserInfo>
      <UserInfo>
        <DisplayName>SharingLinks.d491840f-a8b5-4dc9-8197-79cccb11a853.OrganizationEdit.2e5ab6a3-69b2-4c80-896a-dacaaa908eb6</DisplayName>
        <AccountId>78</AccountId>
        <AccountType/>
      </UserInfo>
      <UserInfo>
        <DisplayName>R Boyce</DisplayName>
        <AccountId>34</AccountId>
        <AccountType/>
      </UserInfo>
    </SharedWithUsers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4F6CE-3DD2-4E67-A61F-CE0558CE16EF}">
  <ds:schemaRefs>
    <ds:schemaRef ds:uri="a4b5bf14-5d11-418b-8950-43c7b1b3f4e2"/>
    <ds:schemaRef ds:uri="http://purl.org/dc/elements/1.1/"/>
    <ds:schemaRef ds:uri="http://schemas.microsoft.com/office/2006/metadata/properties"/>
    <ds:schemaRef ds:uri="7c9a0dff-7468-4390-bc76-f8630af4c5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4FFAA6-311F-43AA-8F1C-6ABE21F7420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6299</TotalTime>
  <Words>411</Words>
  <Application>Microsoft Office PowerPoint</Application>
  <PresentationFormat>A3 Paper (297x420 mm)</PresentationFormat>
  <Paragraphs>115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Gill Sans Nova Ultra Bold</vt:lpstr>
      <vt:lpstr>Gill Sans Ultra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Charles Lethaby</cp:lastModifiedBy>
  <cp:revision>32</cp:revision>
  <dcterms:created xsi:type="dcterms:W3CDTF">2019-12-03T13:18:29Z</dcterms:created>
  <dcterms:modified xsi:type="dcterms:W3CDTF">2024-09-04T07:47:39Z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