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601200" cy="12801600" type="A3"/>
  <p:notesSz cx="9926638" cy="14355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41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AC3"/>
    <a:srgbClr val="FF6600"/>
    <a:srgbClr val="F53BA7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5" d="100"/>
          <a:sy n="45" d="100"/>
        </p:scale>
        <p:origin x="2419" y="43"/>
      </p:cViewPr>
      <p:guideLst>
        <p:guide orient="horz" pos="3941"/>
        <p:guide pos="3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rles Lethaby" userId="151178de-e556-4d49-af5e-c20446ae3147" providerId="ADAL" clId="{014DC1AC-1658-4F7D-A38E-1560C0D7F35D}"/>
    <pc:docChg chg="undo custSel modSld">
      <pc:chgData name="Charles Lethaby" userId="151178de-e556-4d49-af5e-c20446ae3147" providerId="ADAL" clId="{014DC1AC-1658-4F7D-A38E-1560C0D7F35D}" dt="2024-09-03T10:35:50.403" v="416"/>
      <pc:docMkLst>
        <pc:docMk/>
      </pc:docMkLst>
      <pc:sldChg chg="addSp delSp modSp">
        <pc:chgData name="Charles Lethaby" userId="151178de-e556-4d49-af5e-c20446ae3147" providerId="ADAL" clId="{014DC1AC-1658-4F7D-A38E-1560C0D7F35D}" dt="2024-09-03T10:35:50.403" v="416"/>
        <pc:sldMkLst>
          <pc:docMk/>
          <pc:sldMk cId="301726593" sldId="256"/>
        </pc:sldMkLst>
        <pc:spChg chg="del mod">
          <ac:chgData name="Charles Lethaby" userId="151178de-e556-4d49-af5e-c20446ae3147" providerId="ADAL" clId="{014DC1AC-1658-4F7D-A38E-1560C0D7F35D}" dt="2024-06-12T08:21:29.990" v="7" actId="478"/>
          <ac:spMkLst>
            <pc:docMk/>
            <pc:sldMk cId="301726593" sldId="256"/>
            <ac:spMk id="2" creationId="{D6314C0A-CB70-8277-18E2-61347A89E3DF}"/>
          </ac:spMkLst>
        </pc:spChg>
        <pc:spChg chg="mod">
          <ac:chgData name="Charles Lethaby" userId="151178de-e556-4d49-af5e-c20446ae3147" providerId="ADAL" clId="{014DC1AC-1658-4F7D-A38E-1560C0D7F35D}" dt="2024-06-12T08:26:39.189" v="218" actId="20577"/>
          <ac:spMkLst>
            <pc:docMk/>
            <pc:sldMk cId="301726593" sldId="256"/>
            <ac:spMk id="3" creationId="{F2850EB0-0A37-4DE3-B2E2-4C28887F2864}"/>
          </ac:spMkLst>
        </pc:spChg>
        <pc:spChg chg="mod">
          <ac:chgData name="Charles Lethaby" userId="151178de-e556-4d49-af5e-c20446ae3147" providerId="ADAL" clId="{014DC1AC-1658-4F7D-A38E-1560C0D7F35D}" dt="2024-06-12T08:20:30.251" v="5" actId="122"/>
          <ac:spMkLst>
            <pc:docMk/>
            <pc:sldMk cId="301726593" sldId="256"/>
            <ac:spMk id="4" creationId="{D2F97453-494C-5746-8E17-4A67EE1BF309}"/>
          </ac:spMkLst>
        </pc:spChg>
        <pc:spChg chg="mod">
          <ac:chgData name="Charles Lethaby" userId="151178de-e556-4d49-af5e-c20446ae3147" providerId="ADAL" clId="{014DC1AC-1658-4F7D-A38E-1560C0D7F35D}" dt="2024-06-12T08:20:30.251" v="5" actId="122"/>
          <ac:spMkLst>
            <pc:docMk/>
            <pc:sldMk cId="301726593" sldId="256"/>
            <ac:spMk id="5" creationId="{361D24CC-941E-4C47-B0EC-E144352A4A74}"/>
          </ac:spMkLst>
        </pc:spChg>
        <pc:spChg chg="mod">
          <ac:chgData name="Charles Lethaby" userId="151178de-e556-4d49-af5e-c20446ae3147" providerId="ADAL" clId="{014DC1AC-1658-4F7D-A38E-1560C0D7F35D}" dt="2024-06-12T08:20:30.251" v="5" actId="122"/>
          <ac:spMkLst>
            <pc:docMk/>
            <pc:sldMk cId="301726593" sldId="256"/>
            <ac:spMk id="6" creationId="{2ABDDAA7-1330-5846-8957-036F466F9A01}"/>
          </ac:spMkLst>
        </pc:spChg>
        <pc:spChg chg="mod">
          <ac:chgData name="Charles Lethaby" userId="151178de-e556-4d49-af5e-c20446ae3147" providerId="ADAL" clId="{014DC1AC-1658-4F7D-A38E-1560C0D7F35D}" dt="2024-06-12T08:20:30.251" v="5" actId="122"/>
          <ac:spMkLst>
            <pc:docMk/>
            <pc:sldMk cId="301726593" sldId="256"/>
            <ac:spMk id="7" creationId="{8EE221F3-E29A-7E44-BA3E-4DDEF353168D}"/>
          </ac:spMkLst>
        </pc:spChg>
        <pc:spChg chg="mod">
          <ac:chgData name="Charles Lethaby" userId="151178de-e556-4d49-af5e-c20446ae3147" providerId="ADAL" clId="{014DC1AC-1658-4F7D-A38E-1560C0D7F35D}" dt="2024-06-12T08:20:30.251" v="5" actId="122"/>
          <ac:spMkLst>
            <pc:docMk/>
            <pc:sldMk cId="301726593" sldId="256"/>
            <ac:spMk id="8" creationId="{BBA4EACD-79B2-9047-926C-4179677F6DF3}"/>
          </ac:spMkLst>
        </pc:spChg>
        <pc:spChg chg="mod">
          <ac:chgData name="Charles Lethaby" userId="151178de-e556-4d49-af5e-c20446ae3147" providerId="ADAL" clId="{014DC1AC-1658-4F7D-A38E-1560C0D7F35D}" dt="2024-06-12T08:20:30.251" v="5" actId="122"/>
          <ac:spMkLst>
            <pc:docMk/>
            <pc:sldMk cId="301726593" sldId="256"/>
            <ac:spMk id="9" creationId="{28EF7BC0-BD7F-BD4C-8DBE-13C9030B0FE6}"/>
          </ac:spMkLst>
        </pc:spChg>
        <pc:spChg chg="del">
          <ac:chgData name="Charles Lethaby" userId="151178de-e556-4d49-af5e-c20446ae3147" providerId="ADAL" clId="{014DC1AC-1658-4F7D-A38E-1560C0D7F35D}" dt="2024-06-12T08:21:29.990" v="7" actId="478"/>
          <ac:spMkLst>
            <pc:docMk/>
            <pc:sldMk cId="301726593" sldId="256"/>
            <ac:spMk id="10" creationId="{03127CBD-BC51-D18C-0FCF-3C4CB11AA134}"/>
          </ac:spMkLst>
        </pc:spChg>
        <pc:spChg chg="mod">
          <ac:chgData name="Charles Lethaby" userId="151178de-e556-4d49-af5e-c20446ae3147" providerId="ADAL" clId="{014DC1AC-1658-4F7D-A38E-1560C0D7F35D}" dt="2024-06-12T08:20:30.251" v="5" actId="122"/>
          <ac:spMkLst>
            <pc:docMk/>
            <pc:sldMk cId="301726593" sldId="256"/>
            <ac:spMk id="11" creationId="{4ED9223C-B305-724C-860B-8788F8ED72BC}"/>
          </ac:spMkLst>
        </pc:spChg>
        <pc:spChg chg="mod">
          <ac:chgData name="Charles Lethaby" userId="151178de-e556-4d49-af5e-c20446ae3147" providerId="ADAL" clId="{014DC1AC-1658-4F7D-A38E-1560C0D7F35D}" dt="2024-06-12T08:26:58.512" v="229" actId="1076"/>
          <ac:spMkLst>
            <pc:docMk/>
            <pc:sldMk cId="301726593" sldId="256"/>
            <ac:spMk id="12" creationId="{EE42F387-0505-413A-98E1-3C42853507EF}"/>
          </ac:spMkLst>
        </pc:spChg>
        <pc:spChg chg="mod">
          <ac:chgData name="Charles Lethaby" userId="151178de-e556-4d49-af5e-c20446ae3147" providerId="ADAL" clId="{014DC1AC-1658-4F7D-A38E-1560C0D7F35D}" dt="2024-06-12T08:26:54.456" v="228" actId="1076"/>
          <ac:spMkLst>
            <pc:docMk/>
            <pc:sldMk cId="301726593" sldId="256"/>
            <ac:spMk id="13" creationId="{8CE0A228-B411-4BE4-B6E2-F5EDB4699964}"/>
          </ac:spMkLst>
        </pc:spChg>
        <pc:spChg chg="mod">
          <ac:chgData name="Charles Lethaby" userId="151178de-e556-4d49-af5e-c20446ae3147" providerId="ADAL" clId="{014DC1AC-1658-4F7D-A38E-1560C0D7F35D}" dt="2024-06-12T08:20:30.251" v="5" actId="122"/>
          <ac:spMkLst>
            <pc:docMk/>
            <pc:sldMk cId="301726593" sldId="256"/>
            <ac:spMk id="14" creationId="{9BB00DD6-C4C4-7348-AD3E-28EAE4D8492B}"/>
          </ac:spMkLst>
        </pc:spChg>
        <pc:spChg chg="mod">
          <ac:chgData name="Charles Lethaby" userId="151178de-e556-4d49-af5e-c20446ae3147" providerId="ADAL" clId="{014DC1AC-1658-4F7D-A38E-1560C0D7F35D}" dt="2024-06-12T08:27:21.877" v="252" actId="20577"/>
          <ac:spMkLst>
            <pc:docMk/>
            <pc:sldMk cId="301726593" sldId="256"/>
            <ac:spMk id="15" creationId="{D2905DF0-2715-4E88-B725-DB30705D7EA4}"/>
          </ac:spMkLst>
        </pc:spChg>
        <pc:spChg chg="mod">
          <ac:chgData name="Charles Lethaby" userId="151178de-e556-4d49-af5e-c20446ae3147" providerId="ADAL" clId="{014DC1AC-1658-4F7D-A38E-1560C0D7F35D}" dt="2024-06-12T08:26:20.097" v="199" actId="20577"/>
          <ac:spMkLst>
            <pc:docMk/>
            <pc:sldMk cId="301726593" sldId="256"/>
            <ac:spMk id="16" creationId="{E7770836-3860-4D20-AD06-68216C7A88CD}"/>
          </ac:spMkLst>
        </pc:spChg>
        <pc:spChg chg="del">
          <ac:chgData name="Charles Lethaby" userId="151178de-e556-4d49-af5e-c20446ae3147" providerId="ADAL" clId="{014DC1AC-1658-4F7D-A38E-1560C0D7F35D}" dt="2024-06-12T08:21:29.990" v="7" actId="478"/>
          <ac:spMkLst>
            <pc:docMk/>
            <pc:sldMk cId="301726593" sldId="256"/>
            <ac:spMk id="17" creationId="{7911109F-1F04-6A8D-35C2-09E325C8F555}"/>
          </ac:spMkLst>
        </pc:spChg>
        <pc:spChg chg="mod">
          <ac:chgData name="Charles Lethaby" userId="151178de-e556-4d49-af5e-c20446ae3147" providerId="ADAL" clId="{014DC1AC-1658-4F7D-A38E-1560C0D7F35D}" dt="2024-06-12T08:27:37.808" v="260" actId="1076"/>
          <ac:spMkLst>
            <pc:docMk/>
            <pc:sldMk cId="301726593" sldId="256"/>
            <ac:spMk id="18" creationId="{7C016C4C-053F-4B4D-9B49-99EB3A24A39D}"/>
          </ac:spMkLst>
        </pc:spChg>
        <pc:spChg chg="mod">
          <ac:chgData name="Charles Lethaby" userId="151178de-e556-4d49-af5e-c20446ae3147" providerId="ADAL" clId="{014DC1AC-1658-4F7D-A38E-1560C0D7F35D}" dt="2024-06-12T08:27:30.271" v="257" actId="1076"/>
          <ac:spMkLst>
            <pc:docMk/>
            <pc:sldMk cId="301726593" sldId="256"/>
            <ac:spMk id="19" creationId="{BDC35D22-556D-4B25-BC7E-A39E6EBDE9FF}"/>
          </ac:spMkLst>
        </pc:spChg>
        <pc:spChg chg="mod">
          <ac:chgData name="Charles Lethaby" userId="151178de-e556-4d49-af5e-c20446ae3147" providerId="ADAL" clId="{014DC1AC-1658-4F7D-A38E-1560C0D7F35D}" dt="2024-06-12T08:27:52.915" v="274" actId="1076"/>
          <ac:spMkLst>
            <pc:docMk/>
            <pc:sldMk cId="301726593" sldId="256"/>
            <ac:spMk id="20" creationId="{D5C5F8D4-8451-46E9-A82D-C27679381940}"/>
          </ac:spMkLst>
        </pc:spChg>
        <pc:spChg chg="mod">
          <ac:chgData name="Charles Lethaby" userId="151178de-e556-4d49-af5e-c20446ae3147" providerId="ADAL" clId="{014DC1AC-1658-4F7D-A38E-1560C0D7F35D}" dt="2024-06-12T08:20:30.251" v="5" actId="122"/>
          <ac:spMkLst>
            <pc:docMk/>
            <pc:sldMk cId="301726593" sldId="256"/>
            <ac:spMk id="21" creationId="{6B5CF508-9F97-7344-A588-8737134FC758}"/>
          </ac:spMkLst>
        </pc:spChg>
        <pc:spChg chg="mod">
          <ac:chgData name="Charles Lethaby" userId="151178de-e556-4d49-af5e-c20446ae3147" providerId="ADAL" clId="{014DC1AC-1658-4F7D-A38E-1560C0D7F35D}" dt="2024-06-12T08:20:30.251" v="5" actId="122"/>
          <ac:spMkLst>
            <pc:docMk/>
            <pc:sldMk cId="301726593" sldId="256"/>
            <ac:spMk id="22" creationId="{B85D31BE-9BE0-3341-86C3-0BFD563EAA1B}"/>
          </ac:spMkLst>
        </pc:spChg>
        <pc:spChg chg="mod">
          <ac:chgData name="Charles Lethaby" userId="151178de-e556-4d49-af5e-c20446ae3147" providerId="ADAL" clId="{014DC1AC-1658-4F7D-A38E-1560C0D7F35D}" dt="2024-06-12T08:23:43.509" v="119" actId="20577"/>
          <ac:spMkLst>
            <pc:docMk/>
            <pc:sldMk cId="301726593" sldId="256"/>
            <ac:spMk id="23" creationId="{37EEF6B4-0C39-410E-BE8A-DCE65E15DA78}"/>
          </ac:spMkLst>
        </pc:spChg>
        <pc:spChg chg="mod">
          <ac:chgData name="Charles Lethaby" userId="151178de-e556-4d49-af5e-c20446ae3147" providerId="ADAL" clId="{014DC1AC-1658-4F7D-A38E-1560C0D7F35D}" dt="2024-06-12T08:23:27.893" v="92" actId="20577"/>
          <ac:spMkLst>
            <pc:docMk/>
            <pc:sldMk cId="301726593" sldId="256"/>
            <ac:spMk id="24" creationId="{9E2B8B93-AFB1-4161-A407-DC3C94D38604}"/>
          </ac:spMkLst>
        </pc:spChg>
        <pc:spChg chg="mod">
          <ac:chgData name="Charles Lethaby" userId="151178de-e556-4d49-af5e-c20446ae3147" providerId="ADAL" clId="{014DC1AC-1658-4F7D-A38E-1560C0D7F35D}" dt="2024-06-12T08:25:29.125" v="165" actId="20577"/>
          <ac:spMkLst>
            <pc:docMk/>
            <pc:sldMk cId="301726593" sldId="256"/>
            <ac:spMk id="25" creationId="{ED5B6CF5-81D1-C93D-072D-20D6D12AAF54}"/>
          </ac:spMkLst>
        </pc:spChg>
        <pc:spChg chg="mod">
          <ac:chgData name="Charles Lethaby" userId="151178de-e556-4d49-af5e-c20446ae3147" providerId="ADAL" clId="{014DC1AC-1658-4F7D-A38E-1560C0D7F35D}" dt="2024-06-12T08:23:19.988" v="88" actId="1076"/>
          <ac:spMkLst>
            <pc:docMk/>
            <pc:sldMk cId="301726593" sldId="256"/>
            <ac:spMk id="26" creationId="{7D8306A2-D765-4416-A22F-319D925C1660}"/>
          </ac:spMkLst>
        </pc:spChg>
        <pc:spChg chg="mod">
          <ac:chgData name="Charles Lethaby" userId="151178de-e556-4d49-af5e-c20446ae3147" providerId="ADAL" clId="{014DC1AC-1658-4F7D-A38E-1560C0D7F35D}" dt="2024-06-12T08:27:56.772" v="275" actId="1076"/>
          <ac:spMkLst>
            <pc:docMk/>
            <pc:sldMk cId="301726593" sldId="256"/>
            <ac:spMk id="27" creationId="{D6E3290F-B1C8-4026-AB44-E66222A6BBC9}"/>
          </ac:spMkLst>
        </pc:spChg>
        <pc:spChg chg="mod">
          <ac:chgData name="Charles Lethaby" userId="151178de-e556-4d49-af5e-c20446ae3147" providerId="ADAL" clId="{014DC1AC-1658-4F7D-A38E-1560C0D7F35D}" dt="2024-06-12T08:23:25.164" v="90" actId="1076"/>
          <ac:spMkLst>
            <pc:docMk/>
            <pc:sldMk cId="301726593" sldId="256"/>
            <ac:spMk id="28" creationId="{31B417B6-F7D8-4655-AEAD-7FB7C4ADB66F}"/>
          </ac:spMkLst>
        </pc:spChg>
        <pc:spChg chg="mod">
          <ac:chgData name="Charles Lethaby" userId="151178de-e556-4d49-af5e-c20446ae3147" providerId="ADAL" clId="{014DC1AC-1658-4F7D-A38E-1560C0D7F35D}" dt="2024-06-12T08:22:31.781" v="55" actId="5793"/>
          <ac:spMkLst>
            <pc:docMk/>
            <pc:sldMk cId="301726593" sldId="256"/>
            <ac:spMk id="29" creationId="{35803C28-DCC5-4109-BFD2-D6A15BBA93A7}"/>
          </ac:spMkLst>
        </pc:spChg>
        <pc:spChg chg="del mod">
          <ac:chgData name="Charles Lethaby" userId="151178de-e556-4d49-af5e-c20446ae3147" providerId="ADAL" clId="{014DC1AC-1658-4F7D-A38E-1560C0D7F35D}" dt="2024-06-12T08:25:06.024" v="157"/>
          <ac:spMkLst>
            <pc:docMk/>
            <pc:sldMk cId="301726593" sldId="256"/>
            <ac:spMk id="30" creationId="{BCE58368-1CC2-B8F6-6AFB-95C2D7A6314B}"/>
          </ac:spMkLst>
        </pc:spChg>
        <pc:spChg chg="mod">
          <ac:chgData name="Charles Lethaby" userId="151178de-e556-4d49-af5e-c20446ae3147" providerId="ADAL" clId="{014DC1AC-1658-4F7D-A38E-1560C0D7F35D}" dt="2024-06-12T08:20:30.251" v="5" actId="122"/>
          <ac:spMkLst>
            <pc:docMk/>
            <pc:sldMk cId="301726593" sldId="256"/>
            <ac:spMk id="33" creationId="{67D857C8-6DBF-1441-BED6-4FF1EB531C36}"/>
          </ac:spMkLst>
        </pc:spChg>
        <pc:spChg chg="del">
          <ac:chgData name="Charles Lethaby" userId="151178de-e556-4d49-af5e-c20446ae3147" providerId="ADAL" clId="{014DC1AC-1658-4F7D-A38E-1560C0D7F35D}" dt="2024-06-12T08:19:58.342" v="0" actId="478"/>
          <ac:spMkLst>
            <pc:docMk/>
            <pc:sldMk cId="301726593" sldId="256"/>
            <ac:spMk id="43" creationId="{89A14EBD-3A9B-866F-C8F3-03F873793638}"/>
          </ac:spMkLst>
        </pc:spChg>
        <pc:spChg chg="add del mod">
          <ac:chgData name="Charles Lethaby" userId="151178de-e556-4d49-af5e-c20446ae3147" providerId="ADAL" clId="{014DC1AC-1658-4F7D-A38E-1560C0D7F35D}" dt="2024-09-03T10:35:50.131" v="415" actId="478"/>
          <ac:spMkLst>
            <pc:docMk/>
            <pc:sldMk cId="301726593" sldId="256"/>
            <ac:spMk id="76" creationId="{98A7E45D-8924-4055-BEBF-7975E2701630}"/>
          </ac:spMkLst>
        </pc:spChg>
        <pc:spChg chg="add">
          <ac:chgData name="Charles Lethaby" userId="151178de-e556-4d49-af5e-c20446ae3147" providerId="ADAL" clId="{014DC1AC-1658-4F7D-A38E-1560C0D7F35D}" dt="2024-09-03T10:35:50.403" v="416"/>
          <ac:spMkLst>
            <pc:docMk/>
            <pc:sldMk cId="301726593" sldId="256"/>
            <ac:spMk id="77" creationId="{FEDEFB42-FE6E-4129-8F36-76303D033E58}"/>
          </ac:spMkLst>
        </pc:spChg>
        <pc:spChg chg="mod">
          <ac:chgData name="Charles Lethaby" userId="151178de-e556-4d49-af5e-c20446ae3147" providerId="ADAL" clId="{014DC1AC-1658-4F7D-A38E-1560C0D7F35D}" dt="2024-06-12T08:20:30.251" v="5" actId="122"/>
          <ac:spMkLst>
            <pc:docMk/>
            <pc:sldMk cId="301726593" sldId="256"/>
            <ac:spMk id="82" creationId="{7F00163B-8BDB-AF44-A463-AD1ACB8794F0}"/>
          </ac:spMkLst>
        </pc:spChg>
        <pc:spChg chg="mod">
          <ac:chgData name="Charles Lethaby" userId="151178de-e556-4d49-af5e-c20446ae3147" providerId="ADAL" clId="{014DC1AC-1658-4F7D-A38E-1560C0D7F35D}" dt="2024-06-12T08:29:25.708" v="363" actId="1076"/>
          <ac:spMkLst>
            <pc:docMk/>
            <pc:sldMk cId="301726593" sldId="256"/>
            <ac:spMk id="85" creationId="{9A34D9D5-389C-4737-9785-0495819360A4}"/>
          </ac:spMkLst>
        </pc:spChg>
        <pc:spChg chg="mod">
          <ac:chgData name="Charles Lethaby" userId="151178de-e556-4d49-af5e-c20446ae3147" providerId="ADAL" clId="{014DC1AC-1658-4F7D-A38E-1560C0D7F35D}" dt="2024-06-12T08:29:06.848" v="338" actId="1076"/>
          <ac:spMkLst>
            <pc:docMk/>
            <pc:sldMk cId="301726593" sldId="256"/>
            <ac:spMk id="86" creationId="{B1069E7E-5DF7-47C0-9A9C-A23671BFA9C2}"/>
          </ac:spMkLst>
        </pc:spChg>
        <pc:spChg chg="mod">
          <ac:chgData name="Charles Lethaby" userId="151178de-e556-4d49-af5e-c20446ae3147" providerId="ADAL" clId="{014DC1AC-1658-4F7D-A38E-1560C0D7F35D}" dt="2024-06-12T08:30:13.056" v="390" actId="1076"/>
          <ac:spMkLst>
            <pc:docMk/>
            <pc:sldMk cId="301726593" sldId="256"/>
            <ac:spMk id="87" creationId="{F4DA7F0F-875D-407A-AE82-AE56E8E0628D}"/>
          </ac:spMkLst>
        </pc:spChg>
        <pc:spChg chg="mod">
          <ac:chgData name="Charles Lethaby" userId="151178de-e556-4d49-af5e-c20446ae3147" providerId="ADAL" clId="{014DC1AC-1658-4F7D-A38E-1560C0D7F35D}" dt="2024-06-12T08:30:15.599" v="391" actId="1076"/>
          <ac:spMkLst>
            <pc:docMk/>
            <pc:sldMk cId="301726593" sldId="256"/>
            <ac:spMk id="88" creationId="{D1FE5C43-5478-4154-A683-BA4EF963518F}"/>
          </ac:spMkLst>
        </pc:spChg>
        <pc:spChg chg="del mod">
          <ac:chgData name="Charles Lethaby" userId="151178de-e556-4d49-af5e-c20446ae3147" providerId="ADAL" clId="{014DC1AC-1658-4F7D-A38E-1560C0D7F35D}" dt="2024-06-12T08:29:53.013" v="380" actId="478"/>
          <ac:spMkLst>
            <pc:docMk/>
            <pc:sldMk cId="301726593" sldId="256"/>
            <ac:spMk id="89" creationId="{508587EE-34DE-4765-9623-68597FD7ECA4}"/>
          </ac:spMkLst>
        </pc:spChg>
        <pc:spChg chg="del mod">
          <ac:chgData name="Charles Lethaby" userId="151178de-e556-4d49-af5e-c20446ae3147" providerId="ADAL" clId="{014DC1AC-1658-4F7D-A38E-1560C0D7F35D}" dt="2024-06-12T08:29:03.573" v="337" actId="478"/>
          <ac:spMkLst>
            <pc:docMk/>
            <pc:sldMk cId="301726593" sldId="256"/>
            <ac:spMk id="90" creationId="{83B971D8-2E0A-4993-BDC1-739C2300ACD3}"/>
          </ac:spMkLst>
        </pc:spChg>
        <pc:spChg chg="del mod">
          <ac:chgData name="Charles Lethaby" userId="151178de-e556-4d49-af5e-c20446ae3147" providerId="ADAL" clId="{014DC1AC-1658-4F7D-A38E-1560C0D7F35D}" dt="2024-06-12T08:29:01.973" v="336" actId="478"/>
          <ac:spMkLst>
            <pc:docMk/>
            <pc:sldMk cId="301726593" sldId="256"/>
            <ac:spMk id="91" creationId="{2C35075C-6462-4D69-B796-9F0F79143045}"/>
          </ac:spMkLst>
        </pc:spChg>
        <pc:spChg chg="mod">
          <ac:chgData name="Charles Lethaby" userId="151178de-e556-4d49-af5e-c20446ae3147" providerId="ADAL" clId="{014DC1AC-1658-4F7D-A38E-1560C0D7F35D}" dt="2024-06-12T08:28:50.820" v="335" actId="20577"/>
          <ac:spMkLst>
            <pc:docMk/>
            <pc:sldMk cId="301726593" sldId="256"/>
            <ac:spMk id="92" creationId="{42A5F8F4-9D01-4712-988A-1790ED32726C}"/>
          </ac:spMkLst>
        </pc:spChg>
        <pc:spChg chg="mod">
          <ac:chgData name="Charles Lethaby" userId="151178de-e556-4d49-af5e-c20446ae3147" providerId="ADAL" clId="{014DC1AC-1658-4F7D-A38E-1560C0D7F35D}" dt="2024-06-12T08:28:37.517" v="327" actId="1076"/>
          <ac:spMkLst>
            <pc:docMk/>
            <pc:sldMk cId="301726593" sldId="256"/>
            <ac:spMk id="93" creationId="{63230B0E-1048-4072-A55D-34ADB2208C48}"/>
          </ac:spMkLst>
        </pc:spChg>
        <pc:spChg chg="mod">
          <ac:chgData name="Charles Lethaby" userId="151178de-e556-4d49-af5e-c20446ae3147" providerId="ADAL" clId="{014DC1AC-1658-4F7D-A38E-1560C0D7F35D}" dt="2024-06-12T08:28:20.629" v="308" actId="20577"/>
          <ac:spMkLst>
            <pc:docMk/>
            <pc:sldMk cId="301726593" sldId="256"/>
            <ac:spMk id="94" creationId="{63714ACE-D9A2-4A8F-9717-8DA661021053}"/>
          </ac:spMkLst>
        </pc:spChg>
        <pc:spChg chg="mod">
          <ac:chgData name="Charles Lethaby" userId="151178de-e556-4d49-af5e-c20446ae3147" providerId="ADAL" clId="{014DC1AC-1658-4F7D-A38E-1560C0D7F35D}" dt="2024-06-12T08:22:37.366" v="59" actId="20577"/>
          <ac:spMkLst>
            <pc:docMk/>
            <pc:sldMk cId="301726593" sldId="256"/>
            <ac:spMk id="95" creationId="{952BC2C8-B05C-4B1E-833B-68170DD8AEB4}"/>
          </ac:spMkLst>
        </pc:spChg>
        <pc:spChg chg="mod">
          <ac:chgData name="Charles Lethaby" userId="151178de-e556-4d49-af5e-c20446ae3147" providerId="ADAL" clId="{014DC1AC-1658-4F7D-A38E-1560C0D7F35D}" dt="2024-06-12T08:27:58.967" v="276" actId="1076"/>
          <ac:spMkLst>
            <pc:docMk/>
            <pc:sldMk cId="301726593" sldId="256"/>
            <ac:spMk id="96" creationId="{3FFDB5D5-2ADD-4D5B-BB29-3D1BCD73C766}"/>
          </ac:spMkLst>
        </pc:spChg>
        <pc:spChg chg="mod">
          <ac:chgData name="Charles Lethaby" userId="151178de-e556-4d49-af5e-c20446ae3147" providerId="ADAL" clId="{014DC1AC-1658-4F7D-A38E-1560C0D7F35D}" dt="2024-06-12T08:30:04.337" v="385" actId="1076"/>
          <ac:spMkLst>
            <pc:docMk/>
            <pc:sldMk cId="301726593" sldId="256"/>
            <ac:spMk id="98" creationId="{8DEBBFEA-4095-4F92-9F00-2F658C4CA75B}"/>
          </ac:spMkLst>
        </pc:spChg>
        <pc:spChg chg="mod">
          <ac:chgData name="Charles Lethaby" userId="151178de-e556-4d49-af5e-c20446ae3147" providerId="ADAL" clId="{014DC1AC-1658-4F7D-A38E-1560C0D7F35D}" dt="2024-06-12T08:30:34.227" v="402" actId="1076"/>
          <ac:spMkLst>
            <pc:docMk/>
            <pc:sldMk cId="301726593" sldId="256"/>
            <ac:spMk id="99" creationId="{44AC71B3-9975-4E6B-846F-44B106E106F5}"/>
          </ac:spMkLst>
        </pc:spChg>
        <pc:spChg chg="mod">
          <ac:chgData name="Charles Lethaby" userId="151178de-e556-4d49-af5e-c20446ae3147" providerId="ADAL" clId="{014DC1AC-1658-4F7D-A38E-1560C0D7F35D}" dt="2024-06-12T08:30:09.115" v="387" actId="1076"/>
          <ac:spMkLst>
            <pc:docMk/>
            <pc:sldMk cId="301726593" sldId="256"/>
            <ac:spMk id="100" creationId="{6C045F3E-3CDA-4DD8-9E80-66BC15C796D4}"/>
          </ac:spMkLst>
        </pc:spChg>
        <pc:spChg chg="del">
          <ac:chgData name="Charles Lethaby" userId="151178de-e556-4d49-af5e-c20446ae3147" providerId="ADAL" clId="{014DC1AC-1658-4F7D-A38E-1560C0D7F35D}" dt="2024-06-12T08:19:58.342" v="0" actId="478"/>
          <ac:spMkLst>
            <pc:docMk/>
            <pc:sldMk cId="301726593" sldId="256"/>
            <ac:spMk id="101" creationId="{1250ECC4-D98E-490E-BFD0-772DEB8DD609}"/>
          </ac:spMkLst>
        </pc:spChg>
        <pc:spChg chg="add del mod">
          <ac:chgData name="Charles Lethaby" userId="151178de-e556-4d49-af5e-c20446ae3147" providerId="ADAL" clId="{014DC1AC-1658-4F7D-A38E-1560C0D7F35D}" dt="2024-07-18T12:01:50.366" v="412" actId="478"/>
          <ac:spMkLst>
            <pc:docMk/>
            <pc:sldMk cId="301726593" sldId="256"/>
            <ac:spMk id="102" creationId="{A60B67E2-8C42-4B5E-B6F1-BF58888A329B}"/>
          </ac:spMkLst>
        </pc:spChg>
        <pc:spChg chg="add mod">
          <ac:chgData name="Charles Lethaby" userId="151178de-e556-4d49-af5e-c20446ae3147" providerId="ADAL" clId="{014DC1AC-1658-4F7D-A38E-1560C0D7F35D}" dt="2024-06-12T08:25:15.572" v="161" actId="1076"/>
          <ac:spMkLst>
            <pc:docMk/>
            <pc:sldMk cId="301726593" sldId="256"/>
            <ac:spMk id="106" creationId="{F3400E89-B0B0-4D7E-A28B-A965D8CCD843}"/>
          </ac:spMkLst>
        </pc:spChg>
        <pc:spChg chg="del">
          <ac:chgData name="Charles Lethaby" userId="151178de-e556-4d49-af5e-c20446ae3147" providerId="ADAL" clId="{014DC1AC-1658-4F7D-A38E-1560C0D7F35D}" dt="2024-06-12T08:19:58.342" v="0" actId="478"/>
          <ac:spMkLst>
            <pc:docMk/>
            <pc:sldMk cId="301726593" sldId="256"/>
            <ac:spMk id="112" creationId="{73198755-69C1-2432-4C0D-861F2C2AEA94}"/>
          </ac:spMkLst>
        </pc:spChg>
        <pc:spChg chg="mod">
          <ac:chgData name="Charles Lethaby" userId="151178de-e556-4d49-af5e-c20446ae3147" providerId="ADAL" clId="{014DC1AC-1658-4F7D-A38E-1560C0D7F35D}" dt="2024-06-12T08:20:23.278" v="4" actId="1076"/>
          <ac:spMkLst>
            <pc:docMk/>
            <pc:sldMk cId="301726593" sldId="256"/>
            <ac:spMk id="135" creationId="{37B165B7-AACB-3A4C-A89C-5FD028A89864}"/>
          </ac:spMkLst>
        </pc:spChg>
        <pc:spChg chg="del">
          <ac:chgData name="Charles Lethaby" userId="151178de-e556-4d49-af5e-c20446ae3147" providerId="ADAL" clId="{014DC1AC-1658-4F7D-A38E-1560C0D7F35D}" dt="2024-06-12T08:19:58.342" v="0" actId="478"/>
          <ac:spMkLst>
            <pc:docMk/>
            <pc:sldMk cId="301726593" sldId="256"/>
            <ac:spMk id="141" creationId="{88CF6B9A-D161-D94B-838C-8556FFF74B3D}"/>
          </ac:spMkLst>
        </pc:spChg>
        <pc:spChg chg="del">
          <ac:chgData name="Charles Lethaby" userId="151178de-e556-4d49-af5e-c20446ae3147" providerId="ADAL" clId="{014DC1AC-1658-4F7D-A38E-1560C0D7F35D}" dt="2024-06-12T08:21:29.990" v="7" actId="478"/>
          <ac:spMkLst>
            <pc:docMk/>
            <pc:sldMk cId="301726593" sldId="256"/>
            <ac:spMk id="148" creationId="{00000000-0000-0000-0000-000000000000}"/>
          </ac:spMkLst>
        </pc:spChg>
        <pc:spChg chg="mod">
          <ac:chgData name="Charles Lethaby" userId="151178de-e556-4d49-af5e-c20446ae3147" providerId="ADAL" clId="{014DC1AC-1658-4F7D-A38E-1560C0D7F35D}" dt="2024-06-12T08:21:39.878" v="20" actId="20577"/>
          <ac:spMkLst>
            <pc:docMk/>
            <pc:sldMk cId="301726593" sldId="256"/>
            <ac:spMk id="157" creationId="{00000000-0000-0000-0000-000000000000}"/>
          </ac:spMkLst>
        </pc:spChg>
        <pc:spChg chg="mod">
          <ac:chgData name="Charles Lethaby" userId="151178de-e556-4d49-af5e-c20446ae3147" providerId="ADAL" clId="{014DC1AC-1658-4F7D-A38E-1560C0D7F35D}" dt="2024-06-12T08:20:30.251" v="5" actId="122"/>
          <ac:spMkLst>
            <pc:docMk/>
            <pc:sldMk cId="301726593" sldId="256"/>
            <ac:spMk id="170" creationId="{00000000-0000-0000-0000-000000000000}"/>
          </ac:spMkLst>
        </pc:spChg>
        <pc:spChg chg="mod">
          <ac:chgData name="Charles Lethaby" userId="151178de-e556-4d49-af5e-c20446ae3147" providerId="ADAL" clId="{014DC1AC-1658-4F7D-A38E-1560C0D7F35D}" dt="2024-06-12T08:20:30.251" v="5" actId="122"/>
          <ac:spMkLst>
            <pc:docMk/>
            <pc:sldMk cId="301726593" sldId="256"/>
            <ac:spMk id="171" creationId="{00000000-0000-0000-0000-000000000000}"/>
          </ac:spMkLst>
        </pc:spChg>
        <pc:spChg chg="mod">
          <ac:chgData name="Charles Lethaby" userId="151178de-e556-4d49-af5e-c20446ae3147" providerId="ADAL" clId="{014DC1AC-1658-4F7D-A38E-1560C0D7F35D}" dt="2024-06-12T08:20:30.251" v="5" actId="122"/>
          <ac:spMkLst>
            <pc:docMk/>
            <pc:sldMk cId="301726593" sldId="256"/>
            <ac:spMk id="175" creationId="{00000000-0000-0000-0000-000000000000}"/>
          </ac:spMkLst>
        </pc:spChg>
        <pc:spChg chg="del">
          <ac:chgData name="Charles Lethaby" userId="151178de-e556-4d49-af5e-c20446ae3147" providerId="ADAL" clId="{014DC1AC-1658-4F7D-A38E-1560C0D7F35D}" dt="2024-06-12T08:20:00.070" v="1" actId="478"/>
          <ac:spMkLst>
            <pc:docMk/>
            <pc:sldMk cId="301726593" sldId="256"/>
            <ac:spMk id="209" creationId="{5E59311F-0A9D-436E-B958-0AE8092D7FA4}"/>
          </ac:spMkLst>
        </pc:spChg>
        <pc:spChg chg="del">
          <ac:chgData name="Charles Lethaby" userId="151178de-e556-4d49-af5e-c20446ae3147" providerId="ADAL" clId="{014DC1AC-1658-4F7D-A38E-1560C0D7F35D}" dt="2024-06-12T08:20:00.070" v="1" actId="478"/>
          <ac:spMkLst>
            <pc:docMk/>
            <pc:sldMk cId="301726593" sldId="256"/>
            <ac:spMk id="210" creationId="{1EBE0D46-620F-4000-9442-915A9F212A5F}"/>
          </ac:spMkLst>
        </pc:spChg>
        <pc:spChg chg="del">
          <ac:chgData name="Charles Lethaby" userId="151178de-e556-4d49-af5e-c20446ae3147" providerId="ADAL" clId="{014DC1AC-1658-4F7D-A38E-1560C0D7F35D}" dt="2024-06-12T08:20:00.070" v="1" actId="478"/>
          <ac:spMkLst>
            <pc:docMk/>
            <pc:sldMk cId="301726593" sldId="256"/>
            <ac:spMk id="212" creationId="{14C7BF87-693B-41A1-867E-B89E5D4F1B33}"/>
          </ac:spMkLst>
        </pc:spChg>
        <pc:spChg chg="del">
          <ac:chgData name="Charles Lethaby" userId="151178de-e556-4d49-af5e-c20446ae3147" providerId="ADAL" clId="{014DC1AC-1658-4F7D-A38E-1560C0D7F35D}" dt="2024-06-12T08:20:00.070" v="1" actId="478"/>
          <ac:spMkLst>
            <pc:docMk/>
            <pc:sldMk cId="301726593" sldId="256"/>
            <ac:spMk id="214" creationId="{91B036E2-B5B1-4C10-86D9-1C78BF993115}"/>
          </ac:spMkLst>
        </pc:spChg>
        <pc:spChg chg="del">
          <ac:chgData name="Charles Lethaby" userId="151178de-e556-4d49-af5e-c20446ae3147" providerId="ADAL" clId="{014DC1AC-1658-4F7D-A38E-1560C0D7F35D}" dt="2024-06-12T08:20:00.070" v="1" actId="478"/>
          <ac:spMkLst>
            <pc:docMk/>
            <pc:sldMk cId="301726593" sldId="256"/>
            <ac:spMk id="216" creationId="{B636D21D-866C-4BBE-AAE4-5FA0CE3474B5}"/>
          </ac:spMkLst>
        </pc:spChg>
        <pc:spChg chg="mod">
          <ac:chgData name="Charles Lethaby" userId="151178de-e556-4d49-af5e-c20446ae3147" providerId="ADAL" clId="{014DC1AC-1658-4F7D-A38E-1560C0D7F35D}" dt="2024-06-12T08:20:30.251" v="5" actId="122"/>
          <ac:spMkLst>
            <pc:docMk/>
            <pc:sldMk cId="301726593" sldId="256"/>
            <ac:spMk id="405" creationId="{00000000-0000-0000-0000-000000000000}"/>
          </ac:spMkLst>
        </pc:spChg>
        <pc:spChg chg="del">
          <ac:chgData name="Charles Lethaby" userId="151178de-e556-4d49-af5e-c20446ae3147" providerId="ADAL" clId="{014DC1AC-1658-4F7D-A38E-1560C0D7F35D}" dt="2024-06-12T08:21:29.990" v="7" actId="478"/>
          <ac:spMkLst>
            <pc:docMk/>
            <pc:sldMk cId="301726593" sldId="256"/>
            <ac:spMk id="410" creationId="{00000000-0000-0000-0000-000000000000}"/>
          </ac:spMkLst>
        </pc:spChg>
        <pc:spChg chg="mod">
          <ac:chgData name="Charles Lethaby" userId="151178de-e556-4d49-af5e-c20446ae3147" providerId="ADAL" clId="{014DC1AC-1658-4F7D-A38E-1560C0D7F35D}" dt="2024-06-12T08:20:30.251" v="5" actId="122"/>
          <ac:spMkLst>
            <pc:docMk/>
            <pc:sldMk cId="301726593" sldId="256"/>
            <ac:spMk id="473" creationId="{73B2E537-2E94-164D-A891-794C913A475F}"/>
          </ac:spMkLst>
        </pc:spChg>
        <pc:spChg chg="mod">
          <ac:chgData name="Charles Lethaby" userId="151178de-e556-4d49-af5e-c20446ae3147" providerId="ADAL" clId="{014DC1AC-1658-4F7D-A38E-1560C0D7F35D}" dt="2024-06-12T08:20:30.251" v="5" actId="122"/>
          <ac:spMkLst>
            <pc:docMk/>
            <pc:sldMk cId="301726593" sldId="256"/>
            <ac:spMk id="474" creationId="{7F00163B-8BDB-AF44-A463-AD1ACB8794F0}"/>
          </ac:spMkLst>
        </pc:spChg>
        <pc:spChg chg="mod">
          <ac:chgData name="Charles Lethaby" userId="151178de-e556-4d49-af5e-c20446ae3147" providerId="ADAL" clId="{014DC1AC-1658-4F7D-A38E-1560C0D7F35D}" dt="2024-06-12T08:25:32.565" v="168" actId="20577"/>
          <ac:spMkLst>
            <pc:docMk/>
            <pc:sldMk cId="301726593" sldId="256"/>
            <ac:spMk id="475" creationId="{C0D1B671-419A-480B-AE9D-890F81819A86}"/>
          </ac:spMkLst>
        </pc:spChg>
        <pc:spChg chg="mod">
          <ac:chgData name="Charles Lethaby" userId="151178de-e556-4d49-af5e-c20446ae3147" providerId="ADAL" clId="{014DC1AC-1658-4F7D-A38E-1560C0D7F35D}" dt="2024-06-12T08:24:31.156" v="141" actId="1076"/>
          <ac:spMkLst>
            <pc:docMk/>
            <pc:sldMk cId="301726593" sldId="256"/>
            <ac:spMk id="480" creationId="{0BCC461F-5CCC-4171-AD35-6C4875C322EF}"/>
          </ac:spMkLst>
        </pc:spChg>
        <pc:spChg chg="mod">
          <ac:chgData name="Charles Lethaby" userId="151178de-e556-4d49-af5e-c20446ae3147" providerId="ADAL" clId="{014DC1AC-1658-4F7D-A38E-1560C0D7F35D}" dt="2024-06-12T08:20:30.251" v="5" actId="122"/>
          <ac:spMkLst>
            <pc:docMk/>
            <pc:sldMk cId="301726593" sldId="256"/>
            <ac:spMk id="484" creationId="{73B2E537-2E94-164D-A891-794C913A475F}"/>
          </ac:spMkLst>
        </pc:spChg>
        <pc:spChg chg="mod">
          <ac:chgData name="Charles Lethaby" userId="151178de-e556-4d49-af5e-c20446ae3147" providerId="ADAL" clId="{014DC1AC-1658-4F7D-A38E-1560C0D7F35D}" dt="2024-06-12T08:20:30.251" v="5" actId="122"/>
          <ac:spMkLst>
            <pc:docMk/>
            <pc:sldMk cId="301726593" sldId="256"/>
            <ac:spMk id="485" creationId="{7F00163B-8BDB-AF44-A463-AD1ACB8794F0}"/>
          </ac:spMkLst>
        </pc:spChg>
        <pc:spChg chg="mod">
          <ac:chgData name="Charles Lethaby" userId="151178de-e556-4d49-af5e-c20446ae3147" providerId="ADAL" clId="{014DC1AC-1658-4F7D-A38E-1560C0D7F35D}" dt="2024-06-12T08:20:30.251" v="5" actId="122"/>
          <ac:spMkLst>
            <pc:docMk/>
            <pc:sldMk cId="301726593" sldId="256"/>
            <ac:spMk id="486" creationId="{560EBA4B-8AEC-D046-B76B-ED0FD5A6C7DD}"/>
          </ac:spMkLst>
        </pc:spChg>
        <pc:spChg chg="mod">
          <ac:chgData name="Charles Lethaby" userId="151178de-e556-4d49-af5e-c20446ae3147" providerId="ADAL" clId="{014DC1AC-1658-4F7D-A38E-1560C0D7F35D}" dt="2024-06-12T08:20:30.251" v="5" actId="122"/>
          <ac:spMkLst>
            <pc:docMk/>
            <pc:sldMk cId="301726593" sldId="256"/>
            <ac:spMk id="1024" creationId="{00000000-0000-0000-0000-000000000000}"/>
          </ac:spMkLst>
        </pc:spChg>
        <pc:grpChg chg="add mod">
          <ac:chgData name="Charles Lethaby" userId="151178de-e556-4d49-af5e-c20446ae3147" providerId="ADAL" clId="{014DC1AC-1658-4F7D-A38E-1560C0D7F35D}" dt="2024-06-12T08:25:08.972" v="159" actId="1076"/>
          <ac:grpSpMkLst>
            <pc:docMk/>
            <pc:sldMk cId="301726593" sldId="256"/>
            <ac:grpSpMk id="103" creationId="{3CA1D47C-E041-4654-9535-9D8EF9A9D316}"/>
          </ac:grpSpMkLst>
        </pc:grpChg>
        <pc:grpChg chg="add mod">
          <ac:chgData name="Charles Lethaby" userId="151178de-e556-4d49-af5e-c20446ae3147" providerId="ADAL" clId="{014DC1AC-1658-4F7D-A38E-1560C0D7F35D}" dt="2024-06-12T08:30:10.692" v="389" actId="571"/>
          <ac:grpSpMkLst>
            <pc:docMk/>
            <pc:sldMk cId="301726593" sldId="256"/>
            <ac:grpSpMk id="107" creationId="{C572DA61-B773-4B67-9173-F57387C86C81}"/>
          </ac:grpSpMkLst>
        </pc:grpChg>
        <pc:grpChg chg="mod">
          <ac:chgData name="Charles Lethaby" userId="151178de-e556-4d49-af5e-c20446ae3147" providerId="ADAL" clId="{014DC1AC-1658-4F7D-A38E-1560C0D7F35D}" dt="2024-06-12T08:30:10.692" v="389" actId="571"/>
          <ac:grpSpMkLst>
            <pc:docMk/>
            <pc:sldMk cId="301726593" sldId="256"/>
            <ac:grpSpMk id="108" creationId="{309EFB30-BC5C-46B6-824A-08ABCF323C80}"/>
          </ac:grpSpMkLst>
        </pc:grpChg>
        <pc:grpChg chg="mod">
          <ac:chgData name="Charles Lethaby" userId="151178de-e556-4d49-af5e-c20446ae3147" providerId="ADAL" clId="{014DC1AC-1658-4F7D-A38E-1560C0D7F35D}" dt="2024-06-12T08:30:10.692" v="389" actId="571"/>
          <ac:grpSpMkLst>
            <pc:docMk/>
            <pc:sldMk cId="301726593" sldId="256"/>
            <ac:grpSpMk id="109" creationId="{682AB078-E9E9-442D-AAA3-5E20D121536B}"/>
          </ac:grpSpMkLst>
        </pc:grpChg>
        <pc:grpChg chg="del">
          <ac:chgData name="Charles Lethaby" userId="151178de-e556-4d49-af5e-c20446ae3147" providerId="ADAL" clId="{014DC1AC-1658-4F7D-A38E-1560C0D7F35D}" dt="2024-06-12T08:19:58.342" v="0" actId="478"/>
          <ac:grpSpMkLst>
            <pc:docMk/>
            <pc:sldMk cId="301726593" sldId="256"/>
            <ac:grpSpMk id="128" creationId="{00000000-0000-0000-0000-000000000000}"/>
          </ac:grpSpMkLst>
        </pc:grpChg>
        <pc:grpChg chg="mod">
          <ac:chgData name="Charles Lethaby" userId="151178de-e556-4d49-af5e-c20446ae3147" providerId="ADAL" clId="{014DC1AC-1658-4F7D-A38E-1560C0D7F35D}" dt="2024-06-12T08:24:56.712" v="152" actId="1076"/>
          <ac:grpSpMkLst>
            <pc:docMk/>
            <pc:sldMk cId="301726593" sldId="256"/>
            <ac:grpSpMk id="472" creationId="{00000000-0000-0000-0000-000000000000}"/>
          </ac:grpSpMkLst>
        </pc:grpChg>
        <pc:grpChg chg="mod">
          <ac:chgData name="Charles Lethaby" userId="151178de-e556-4d49-af5e-c20446ae3147" providerId="ADAL" clId="{014DC1AC-1658-4F7D-A38E-1560C0D7F35D}" dt="2024-06-12T08:24:28.221" v="140" actId="1076"/>
          <ac:grpSpMkLst>
            <pc:docMk/>
            <pc:sldMk cId="301726593" sldId="256"/>
            <ac:grpSpMk id="483" creationId="{00000000-0000-0000-0000-000000000000}"/>
          </ac:grpSpMkLst>
        </pc:grpChg>
        <pc:grpChg chg="del mod">
          <ac:chgData name="Charles Lethaby" userId="151178de-e556-4d49-af5e-c20446ae3147" providerId="ADAL" clId="{014DC1AC-1658-4F7D-A38E-1560C0D7F35D}" dt="2024-06-12T08:24:59.573" v="154" actId="478"/>
          <ac:grpSpMkLst>
            <pc:docMk/>
            <pc:sldMk cId="301726593" sldId="256"/>
            <ac:grpSpMk id="1070" creationId="{00000000-0000-0000-0000-000000000000}"/>
          </ac:grpSpMkLst>
        </pc:grpChg>
        <pc:grpChg chg="mod">
          <ac:chgData name="Charles Lethaby" userId="151178de-e556-4d49-af5e-c20446ae3147" providerId="ADAL" clId="{014DC1AC-1658-4F7D-A38E-1560C0D7F35D}" dt="2024-06-12T08:30:02.229" v="384" actId="1076"/>
          <ac:grpSpMkLst>
            <pc:docMk/>
            <pc:sldMk cId="301726593" sldId="256"/>
            <ac:grpSpMk id="1072" creationId="{00000000-0000-0000-0000-000000000000}"/>
          </ac:grpSpMkLst>
        </pc:grpChg>
        <pc:picChg chg="mod">
          <ac:chgData name="Charles Lethaby" userId="151178de-e556-4d49-af5e-c20446ae3147" providerId="ADAL" clId="{014DC1AC-1658-4F7D-A38E-1560C0D7F35D}" dt="2024-06-12T08:24:39.545" v="143" actId="1076"/>
          <ac:picMkLst>
            <pc:docMk/>
            <pc:sldMk cId="301726593" sldId="256"/>
            <ac:picMk id="47" creationId="{DE059A0E-FCAA-4FB9-9310-635292F7B104}"/>
          </ac:picMkLst>
        </pc:picChg>
        <pc:picChg chg="mod">
          <ac:chgData name="Charles Lethaby" userId="151178de-e556-4d49-af5e-c20446ae3147" providerId="ADAL" clId="{014DC1AC-1658-4F7D-A38E-1560C0D7F35D}" dt="2024-06-12T08:20:23.278" v="4" actId="1076"/>
          <ac:picMkLst>
            <pc:docMk/>
            <pc:sldMk cId="301726593" sldId="256"/>
            <ac:picMk id="407" creationId="{00000000-0000-0000-0000-000000000000}"/>
          </ac:picMkLst>
        </pc:picChg>
        <pc:cxnChg chg="del">
          <ac:chgData name="Charles Lethaby" userId="151178de-e556-4d49-af5e-c20446ae3147" providerId="ADAL" clId="{014DC1AC-1658-4F7D-A38E-1560C0D7F35D}" dt="2024-06-12T08:19:58.342" v="0" actId="478"/>
          <ac:cxnSpMkLst>
            <pc:docMk/>
            <pc:sldMk cId="301726593" sldId="256"/>
            <ac:cxnSpMk id="32" creationId="{1FEB3478-06BB-786F-10A0-D6631F16BE7E}"/>
          </ac:cxnSpMkLst>
        </pc:cxnChg>
        <pc:cxnChg chg="del">
          <ac:chgData name="Charles Lethaby" userId="151178de-e556-4d49-af5e-c20446ae3147" providerId="ADAL" clId="{014DC1AC-1658-4F7D-A38E-1560C0D7F35D}" dt="2024-06-12T08:19:58.342" v="0" actId="478"/>
          <ac:cxnSpMkLst>
            <pc:docMk/>
            <pc:sldMk cId="301726593" sldId="256"/>
            <ac:cxnSpMk id="60" creationId="{D5034A6C-7943-634B-7332-B52E8CA0A48A}"/>
          </ac:cxnSpMkLst>
        </pc:cxnChg>
        <pc:cxnChg chg="mod">
          <ac:chgData name="Charles Lethaby" userId="151178de-e556-4d49-af5e-c20446ae3147" providerId="ADAL" clId="{014DC1AC-1658-4F7D-A38E-1560C0D7F35D}" dt="2024-06-12T08:20:23.278" v="4" actId="1076"/>
          <ac:cxnSpMkLst>
            <pc:docMk/>
            <pc:sldMk cId="301726593" sldId="256"/>
            <ac:cxnSpMk id="160" creationId="{00000000-0000-0000-0000-000000000000}"/>
          </ac:cxnSpMkLst>
        </pc:cxnChg>
        <pc:cxnChg chg="mod">
          <ac:chgData name="Charles Lethaby" userId="151178de-e556-4d49-af5e-c20446ae3147" providerId="ADAL" clId="{014DC1AC-1658-4F7D-A38E-1560C0D7F35D}" dt="2024-06-12T08:30:02.229" v="384" actId="1076"/>
          <ac:cxnSpMkLst>
            <pc:docMk/>
            <pc:sldMk cId="301726593" sldId="256"/>
            <ac:cxnSpMk id="176" creationId="{00000000-0000-0000-0000-000000000000}"/>
          </ac:cxnSpMkLst>
        </pc:cxnChg>
        <pc:cxnChg chg="del">
          <ac:chgData name="Charles Lethaby" userId="151178de-e556-4d49-af5e-c20446ae3147" providerId="ADAL" clId="{014DC1AC-1658-4F7D-A38E-1560C0D7F35D}" dt="2024-06-12T08:19:58.342" v="0" actId="478"/>
          <ac:cxnSpMkLst>
            <pc:docMk/>
            <pc:sldMk cId="301726593" sldId="256"/>
            <ac:cxnSpMk id="463" creationId="{B3ED168B-0A47-4CD2-140C-B37A752EC986}"/>
          </ac:cxnSpMkLst>
        </pc:cxnChg>
        <pc:cxnChg chg="del">
          <ac:chgData name="Charles Lethaby" userId="151178de-e556-4d49-af5e-c20446ae3147" providerId="ADAL" clId="{014DC1AC-1658-4F7D-A38E-1560C0D7F35D}" dt="2024-06-12T08:19:58.342" v="0" actId="478"/>
          <ac:cxnSpMkLst>
            <pc:docMk/>
            <pc:sldMk cId="301726593" sldId="256"/>
            <ac:cxnSpMk id="469" creationId="{F40E0174-C2DC-7FCC-058E-6906498C3EB8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890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901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363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80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371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639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157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818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05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78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864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7DB44-C37A-48DC-A2F6-1B5CDD71949D}" type="datetimeFigureOut">
              <a:rPr lang="en-GB" smtClean="0"/>
              <a:t>03/09/2024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765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riangle 45">
            <a:extLst>
              <a:ext uri="{FF2B5EF4-FFF2-40B4-BE49-F238E27FC236}">
                <a16:creationId xmlns:a16="http://schemas.microsoft.com/office/drawing/2014/main" id="{B85D31BE-9BE0-3341-86C3-0BFD563EAA1B}"/>
              </a:ext>
            </a:extLst>
          </p:cNvPr>
          <p:cNvSpPr/>
          <p:nvPr/>
        </p:nvSpPr>
        <p:spPr>
          <a:xfrm rot="16200000">
            <a:off x="1252083" y="1645725"/>
            <a:ext cx="1111685" cy="581897"/>
          </a:xfrm>
          <a:prstGeom prst="triangl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cxnSp>
        <p:nvCxnSpPr>
          <p:cNvPr id="176" name="Straight Connector 175"/>
          <p:cNvCxnSpPr>
            <a:cxnSpLocks/>
            <a:endCxn id="5" idx="3"/>
          </p:cNvCxnSpPr>
          <p:nvPr/>
        </p:nvCxnSpPr>
        <p:spPr>
          <a:xfrm>
            <a:off x="1984689" y="10706159"/>
            <a:ext cx="6371162" cy="10495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Rectangle 143"/>
          <p:cNvSpPr/>
          <p:nvPr/>
        </p:nvSpPr>
        <p:spPr>
          <a:xfrm>
            <a:off x="4405" y="117"/>
            <a:ext cx="9601200" cy="555827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4" name="TextBox 153"/>
          <p:cNvSpPr txBox="1"/>
          <p:nvPr/>
        </p:nvSpPr>
        <p:spPr>
          <a:xfrm>
            <a:off x="6070242" y="86512"/>
            <a:ext cx="3046155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900" b="1" dirty="0"/>
              <a:t>St Michael’s Catholic School </a:t>
            </a:r>
          </a:p>
        </p:txBody>
      </p:sp>
      <p:sp>
        <p:nvSpPr>
          <p:cNvPr id="153" name="AutoShape 8" descr="Image result for ferryhill business and enterprise colle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7" name="Rectangle 156"/>
          <p:cNvSpPr/>
          <p:nvPr/>
        </p:nvSpPr>
        <p:spPr>
          <a:xfrm>
            <a:off x="56499" y="36108"/>
            <a:ext cx="561615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/>
              <a:t>YEAR 8 TECHNOLOGY  LEARNING JOURNEY</a:t>
            </a:r>
          </a:p>
        </p:txBody>
      </p:sp>
      <p:cxnSp>
        <p:nvCxnSpPr>
          <p:cNvPr id="160" name="Straight Connector 159"/>
          <p:cNvCxnSpPr/>
          <p:nvPr/>
        </p:nvCxnSpPr>
        <p:spPr>
          <a:xfrm flipV="1">
            <a:off x="2948450" y="1613813"/>
            <a:ext cx="268055" cy="4237"/>
          </a:xfrm>
          <a:prstGeom prst="line">
            <a:avLst/>
          </a:prstGeom>
          <a:ln w="1905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5" name="Rectangle 404"/>
          <p:cNvSpPr/>
          <p:nvPr/>
        </p:nvSpPr>
        <p:spPr>
          <a:xfrm>
            <a:off x="351293" y="1208197"/>
            <a:ext cx="1084672" cy="1261884"/>
          </a:xfrm>
          <a:prstGeom prst="rect">
            <a:avLst/>
          </a:prstGeom>
          <a:ln w="38100" cap="rnd">
            <a:solidFill>
              <a:srgbClr val="007AC3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cs typeface="Calibri"/>
              </a:rPr>
              <a:t>YEAR</a:t>
            </a:r>
          </a:p>
          <a:p>
            <a:pPr algn="ctr"/>
            <a:r>
              <a:rPr lang="en-US" b="1" dirty="0">
                <a:cs typeface="Calibri"/>
              </a:rPr>
              <a:t>9</a:t>
            </a:r>
            <a:endParaRPr lang="en-US" b="1" dirty="0"/>
          </a:p>
          <a:p>
            <a:pPr algn="ctr"/>
            <a:endParaRPr lang="en-GB" sz="800" b="1" dirty="0"/>
          </a:p>
          <a:p>
            <a:pPr algn="ctr"/>
            <a:endParaRPr lang="en-GB" sz="800" b="1" dirty="0"/>
          </a:p>
          <a:p>
            <a:pPr algn="ctr"/>
            <a:endParaRPr lang="en-GB" sz="800" b="1" dirty="0"/>
          </a:p>
          <a:p>
            <a:pPr algn="ctr"/>
            <a:endParaRPr lang="en-GB" sz="800" b="1" dirty="0"/>
          </a:p>
          <a:p>
            <a:pPr algn="ctr"/>
            <a:endParaRPr lang="en-GB" sz="800" b="1" dirty="0"/>
          </a:p>
        </p:txBody>
      </p:sp>
      <p:pic>
        <p:nvPicPr>
          <p:cNvPr id="407" name="Picture 20" descr="Image result for road signs ahea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13" b="98125" l="10000" r="90000">
                        <a14:foregroundMark x1="50938" y1="781" x2="23021" y2="74844"/>
                        <a14:foregroundMark x1="21875" y1="24531" x2="74375" y2="80313"/>
                        <a14:foregroundMark x1="50417" y1="14063" x2="50625" y2="89531"/>
                        <a14:foregroundMark x1="50938" y1="20000" x2="61042" y2="18281"/>
                        <a14:foregroundMark x1="51250" y1="33750" x2="67396" y2="26719"/>
                        <a14:foregroundMark x1="55729" y1="41406" x2="69375" y2="34688"/>
                        <a14:foregroundMark x1="70729" y1="21250" x2="73021" y2="15313"/>
                        <a14:foregroundMark x1="76875" y1="32969" x2="80000" y2="30000"/>
                        <a14:foregroundMark x1="78854" y1="40938" x2="82500" y2="43125"/>
                        <a14:foregroundMark x1="78646" y1="54375" x2="81667" y2="62344"/>
                        <a14:foregroundMark x1="75521" y1="57656" x2="51250" y2="97969"/>
                        <a14:foregroundMark x1="74375" y1="19219" x2="51458" y2="313"/>
                        <a14:foregroundMark x1="35000" y1="10000" x2="30208" y2="10000"/>
                        <a14:foregroundMark x1="23333" y1="22813" x2="33021" y2="7969"/>
                        <a14:foregroundMark x1="34167" y1="7969" x2="45625" y2="1719"/>
                        <a14:foregroundMark x1="55729" y1="2500" x2="72188" y2="13594"/>
                        <a14:foregroundMark x1="58542" y1="4063" x2="66563" y2="8281"/>
                        <a14:foregroundMark x1="63854" y1="93438" x2="72083" y2="86094"/>
                        <a14:foregroundMark x1="75729" y1="78906" x2="79688" y2="66094"/>
                        <a14:foregroundMark x1="80208" y1="66875" x2="81250" y2="56563"/>
                        <a14:foregroundMark x1="81875" y1="56094" x2="82604" y2="45781"/>
                        <a14:foregroundMark x1="58542" y1="96094" x2="64167" y2="92969"/>
                        <a14:foregroundMark x1="39479" y1="94688" x2="48646" y2="98125"/>
                        <a14:foregroundMark x1="38958" y1="94375" x2="28854" y2="86406"/>
                        <a14:foregroundMark x1="28021" y1="85156" x2="19271" y2="67656"/>
                        <a14:foregroundMark x1="19271" y1="65313" x2="16979" y2="48594"/>
                        <a14:foregroundMark x1="17500" y1="47813" x2="19688" y2="335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089" y="1776557"/>
            <a:ext cx="717080" cy="478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72" name="Group 1071"/>
          <p:cNvGrpSpPr>
            <a:grpSpLocks noChangeAspect="1"/>
          </p:cNvGrpSpPr>
          <p:nvPr/>
        </p:nvGrpSpPr>
        <p:grpSpPr>
          <a:xfrm>
            <a:off x="769112" y="1632084"/>
            <a:ext cx="8063034" cy="9393619"/>
            <a:chOff x="663521" y="2096727"/>
            <a:chExt cx="8063034" cy="9393619"/>
          </a:xfrm>
        </p:grpSpPr>
        <p:grpSp>
          <p:nvGrpSpPr>
            <p:cNvPr id="1069" name="Group 1068"/>
            <p:cNvGrpSpPr/>
            <p:nvPr/>
          </p:nvGrpSpPr>
          <p:grpSpPr>
            <a:xfrm>
              <a:off x="663521" y="2096727"/>
              <a:ext cx="8063034" cy="9393619"/>
              <a:chOff x="663521" y="2096727"/>
              <a:chExt cx="8063034" cy="9393619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61D24CC-941E-4C47-B0EC-E144352A4A74}"/>
                  </a:ext>
                </a:extLst>
              </p:cNvPr>
              <p:cNvSpPr/>
              <p:nvPr/>
            </p:nvSpPr>
            <p:spPr>
              <a:xfrm>
                <a:off x="1888901" y="10872247"/>
                <a:ext cx="6361359" cy="618099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6B5CF508-9F97-7344-A588-8737134FC758}"/>
                  </a:ext>
                </a:extLst>
              </p:cNvPr>
              <p:cNvSpPr/>
              <p:nvPr/>
            </p:nvSpPr>
            <p:spPr>
              <a:xfrm>
                <a:off x="1984661" y="2104072"/>
                <a:ext cx="5610772" cy="59313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11" name="Rectangle 140">
                <a:extLst>
                  <a:ext uri="{FF2B5EF4-FFF2-40B4-BE49-F238E27FC236}">
                    <a16:creationId xmlns:a16="http://schemas.microsoft.com/office/drawing/2014/main" id="{4ED9223C-B305-724C-860B-8788F8ED72BC}"/>
                  </a:ext>
                </a:extLst>
              </p:cNvPr>
              <p:cNvSpPr/>
              <p:nvPr/>
            </p:nvSpPr>
            <p:spPr>
              <a:xfrm>
                <a:off x="1753829" y="4341211"/>
                <a:ext cx="5909338" cy="603238"/>
              </a:xfrm>
              <a:custGeom>
                <a:avLst/>
                <a:gdLst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42380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37185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1"/>
                  <a:gd name="connsiteX1" fmla="*/ 5909338 w 5909338"/>
                  <a:gd name="connsiteY1" fmla="*/ 0 h 642381"/>
                  <a:gd name="connsiteX2" fmla="*/ 5831406 w 5909338"/>
                  <a:gd name="connsiteY2" fmla="*/ 642381 h 642381"/>
                  <a:gd name="connsiteX3" fmla="*/ 0 w 5909338"/>
                  <a:gd name="connsiteY3" fmla="*/ 642380 h 642381"/>
                  <a:gd name="connsiteX4" fmla="*/ 0 w 5909338"/>
                  <a:gd name="connsiteY4" fmla="*/ 0 h 642381"/>
                  <a:gd name="connsiteX0" fmla="*/ 0 w 5909338"/>
                  <a:gd name="connsiteY0" fmla="*/ 0 h 652772"/>
                  <a:gd name="connsiteX1" fmla="*/ 5909338 w 5909338"/>
                  <a:gd name="connsiteY1" fmla="*/ 0 h 652772"/>
                  <a:gd name="connsiteX2" fmla="*/ 5826211 w 5909338"/>
                  <a:gd name="connsiteY2" fmla="*/ 652772 h 652772"/>
                  <a:gd name="connsiteX3" fmla="*/ 0 w 5909338"/>
                  <a:gd name="connsiteY3" fmla="*/ 642380 h 652772"/>
                  <a:gd name="connsiteX4" fmla="*/ 0 w 5909338"/>
                  <a:gd name="connsiteY4" fmla="*/ 0 h 6527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909338" h="652772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4" name="Block Arc 3">
                <a:extLst>
                  <a:ext uri="{FF2B5EF4-FFF2-40B4-BE49-F238E27FC236}">
                    <a16:creationId xmlns:a16="http://schemas.microsoft.com/office/drawing/2014/main" id="{D2F97453-494C-5746-8E17-4A67EE1BF309}"/>
                  </a:ext>
                </a:extLst>
              </p:cNvPr>
              <p:cNvSpPr/>
              <p:nvPr/>
            </p:nvSpPr>
            <p:spPr>
              <a:xfrm rot="16200000">
                <a:off x="-52573" y="9504581"/>
                <a:ext cx="2812632" cy="1144154"/>
              </a:xfrm>
              <a:custGeom>
                <a:avLst/>
                <a:gdLst>
                  <a:gd name="connsiteX0" fmla="*/ 3 w 2780712"/>
                  <a:gd name="connsiteY0" fmla="*/ 1094551 h 2184400"/>
                  <a:gd name="connsiteX1" fmla="*/ 831534 w 2780712"/>
                  <a:gd name="connsiteY1" fmla="*/ 92104 h 2184400"/>
                  <a:gd name="connsiteX2" fmla="*/ 1997384 w 2780712"/>
                  <a:gd name="connsiteY2" fmla="*/ 109596 h 2184400"/>
                  <a:gd name="connsiteX3" fmla="*/ 2778379 w 2780712"/>
                  <a:gd name="connsiteY3" fmla="*/ 1155438 h 2184400"/>
                  <a:gd name="connsiteX4" fmla="*/ 2162223 w 2780712"/>
                  <a:gd name="connsiteY4" fmla="*/ 1127366 h 2184400"/>
                  <a:gd name="connsiteX5" fmla="*/ 1665158 w 2780712"/>
                  <a:gd name="connsiteY5" fmla="*/ 647374 h 2184400"/>
                  <a:gd name="connsiteX6" fmla="*/ 1138901 w 2780712"/>
                  <a:gd name="connsiteY6" fmla="*/ 642184 h 2184400"/>
                  <a:gd name="connsiteX7" fmla="*/ 616375 w 2780712"/>
                  <a:gd name="connsiteY7" fmla="*/ 1093509 h 2184400"/>
                  <a:gd name="connsiteX8" fmla="*/ 3 w 2780712"/>
                  <a:gd name="connsiteY8" fmla="*/ 1094551 h 2184400"/>
                  <a:gd name="connsiteX0" fmla="*/ 3 w 2834387"/>
                  <a:gd name="connsiteY0" fmla="*/ 1105859 h 1140427"/>
                  <a:gd name="connsiteX1" fmla="*/ 831534 w 2834387"/>
                  <a:gd name="connsiteY1" fmla="*/ 103412 h 1140427"/>
                  <a:gd name="connsiteX2" fmla="*/ 1997384 w 2834387"/>
                  <a:gd name="connsiteY2" fmla="*/ 120904 h 1140427"/>
                  <a:gd name="connsiteX3" fmla="*/ 2832970 w 2834387"/>
                  <a:gd name="connsiteY3" fmla="*/ 1125803 h 1140427"/>
                  <a:gd name="connsiteX4" fmla="*/ 2162223 w 2834387"/>
                  <a:gd name="connsiteY4" fmla="*/ 1138674 h 1140427"/>
                  <a:gd name="connsiteX5" fmla="*/ 1665158 w 2834387"/>
                  <a:gd name="connsiteY5" fmla="*/ 658682 h 1140427"/>
                  <a:gd name="connsiteX6" fmla="*/ 1138901 w 2834387"/>
                  <a:gd name="connsiteY6" fmla="*/ 653492 h 1140427"/>
                  <a:gd name="connsiteX7" fmla="*/ 616375 w 2834387"/>
                  <a:gd name="connsiteY7" fmla="*/ 1104817 h 1140427"/>
                  <a:gd name="connsiteX8" fmla="*/ 3 w 2834387"/>
                  <a:gd name="connsiteY8" fmla="*/ 1105859 h 1140427"/>
                  <a:gd name="connsiteX0" fmla="*/ 3 w 2834578"/>
                  <a:gd name="connsiteY0" fmla="*/ 1109586 h 1144154"/>
                  <a:gd name="connsiteX1" fmla="*/ 831534 w 2834578"/>
                  <a:gd name="connsiteY1" fmla="*/ 107139 h 1144154"/>
                  <a:gd name="connsiteX2" fmla="*/ 2064059 w 2834578"/>
                  <a:gd name="connsiteY2" fmla="*/ 143681 h 1144154"/>
                  <a:gd name="connsiteX3" fmla="*/ 2832970 w 2834578"/>
                  <a:gd name="connsiteY3" fmla="*/ 1129530 h 1144154"/>
                  <a:gd name="connsiteX4" fmla="*/ 2162223 w 2834578"/>
                  <a:gd name="connsiteY4" fmla="*/ 1142401 h 1144154"/>
                  <a:gd name="connsiteX5" fmla="*/ 1665158 w 2834578"/>
                  <a:gd name="connsiteY5" fmla="*/ 662409 h 1144154"/>
                  <a:gd name="connsiteX6" fmla="*/ 1138901 w 2834578"/>
                  <a:gd name="connsiteY6" fmla="*/ 657219 h 1144154"/>
                  <a:gd name="connsiteX7" fmla="*/ 616375 w 2834578"/>
                  <a:gd name="connsiteY7" fmla="*/ 1108544 h 1144154"/>
                  <a:gd name="connsiteX8" fmla="*/ 3 w 2834578"/>
                  <a:gd name="connsiteY8" fmla="*/ 1109586 h 1144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834578" h="1144154">
                    <a:moveTo>
                      <a:pt x="3" y="1109586"/>
                    </a:moveTo>
                    <a:cubicBezTo>
                      <a:pt x="-1187" y="675285"/>
                      <a:pt x="487525" y="268123"/>
                      <a:pt x="831534" y="107139"/>
                    </a:cubicBezTo>
                    <a:cubicBezTo>
                      <a:pt x="1175543" y="-53845"/>
                      <a:pt x="1730486" y="-26718"/>
                      <a:pt x="2064059" y="143681"/>
                    </a:cubicBezTo>
                    <a:cubicBezTo>
                      <a:pt x="2397632" y="314080"/>
                      <a:pt x="2865495" y="688987"/>
                      <a:pt x="2832970" y="1129530"/>
                    </a:cubicBezTo>
                    <a:cubicBezTo>
                      <a:pt x="2627585" y="1120173"/>
                      <a:pt x="2367608" y="1151758"/>
                      <a:pt x="2162223" y="1142401"/>
                    </a:cubicBezTo>
                    <a:cubicBezTo>
                      <a:pt x="2187535" y="932414"/>
                      <a:pt x="1985346" y="737169"/>
                      <a:pt x="1665158" y="662409"/>
                    </a:cubicBezTo>
                    <a:cubicBezTo>
                      <a:pt x="1496111" y="622938"/>
                      <a:pt x="1309920" y="621102"/>
                      <a:pt x="1138901" y="657219"/>
                    </a:cubicBezTo>
                    <a:cubicBezTo>
                      <a:pt x="825547" y="723395"/>
                      <a:pt x="615464" y="904852"/>
                      <a:pt x="616375" y="1108544"/>
                    </a:cubicBezTo>
                    <a:lnTo>
                      <a:pt x="3" y="1109586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Block Arc 5">
                <a:extLst>
                  <a:ext uri="{FF2B5EF4-FFF2-40B4-BE49-F238E27FC236}">
                    <a16:creationId xmlns:a16="http://schemas.microsoft.com/office/drawing/2014/main" id="{2ABDDAA7-1330-5846-8957-036F466F9A01}"/>
                  </a:ext>
                </a:extLst>
              </p:cNvPr>
              <p:cNvSpPr/>
              <p:nvPr/>
            </p:nvSpPr>
            <p:spPr>
              <a:xfrm rot="5400000" flipH="1">
                <a:off x="6218338" y="6814445"/>
                <a:ext cx="2832033" cy="2184400"/>
              </a:xfrm>
              <a:prstGeom prst="blockArc">
                <a:avLst>
                  <a:gd name="adj1" fmla="val 10847997"/>
                  <a:gd name="adj2" fmla="val 383373"/>
                  <a:gd name="adj3" fmla="val 2961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EE221F3-E29A-7E44-BA3E-4DDEF353168D}"/>
                  </a:ext>
                </a:extLst>
              </p:cNvPr>
              <p:cNvSpPr/>
              <p:nvPr/>
            </p:nvSpPr>
            <p:spPr>
              <a:xfrm>
                <a:off x="1888902" y="8670342"/>
                <a:ext cx="5841999" cy="65232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BA4EACD-79B2-9047-926C-4179677F6DF3}"/>
                  </a:ext>
                </a:extLst>
              </p:cNvPr>
              <p:cNvSpPr/>
              <p:nvPr/>
            </p:nvSpPr>
            <p:spPr>
              <a:xfrm>
                <a:off x="1603667" y="6490630"/>
                <a:ext cx="5991766" cy="643428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Block Arc 8">
                <a:extLst>
                  <a:ext uri="{FF2B5EF4-FFF2-40B4-BE49-F238E27FC236}">
                    <a16:creationId xmlns:a16="http://schemas.microsoft.com/office/drawing/2014/main" id="{28EF7BC0-BD7F-BD4C-8DBE-13C9030B0FE6}"/>
                  </a:ext>
                </a:extLst>
              </p:cNvPr>
              <p:cNvSpPr/>
              <p:nvPr/>
            </p:nvSpPr>
            <p:spPr>
              <a:xfrm rot="16200000">
                <a:off x="-170314" y="5175043"/>
                <a:ext cx="2797740" cy="1130070"/>
              </a:xfrm>
              <a:custGeom>
                <a:avLst/>
                <a:gdLst>
                  <a:gd name="connsiteX0" fmla="*/ 1849 w 2799588"/>
                  <a:gd name="connsiteY0" fmla="*/ 1057381 h 2229301"/>
                  <a:gd name="connsiteX1" fmla="*/ 1427126 w 2799588"/>
                  <a:gd name="connsiteY1" fmla="*/ 212 h 2229301"/>
                  <a:gd name="connsiteX2" fmla="*/ 2799516 w 2799588"/>
                  <a:gd name="connsiteY2" fmla="*/ 1125982 h 2229301"/>
                  <a:gd name="connsiteX3" fmla="*/ 2210945 w 2799588"/>
                  <a:gd name="connsiteY3" fmla="*/ 1121217 h 2229301"/>
                  <a:gd name="connsiteX4" fmla="*/ 1412694 w 2799588"/>
                  <a:gd name="connsiteY4" fmla="*/ 588647 h 2229301"/>
                  <a:gd name="connsiteX5" fmla="*/ 590194 w 2799588"/>
                  <a:gd name="connsiteY5" fmla="*/ 1081484 h 2229301"/>
                  <a:gd name="connsiteX6" fmla="*/ 1849 w 2799588"/>
                  <a:gd name="connsiteY6" fmla="*/ 1057381 h 2229301"/>
                  <a:gd name="connsiteX0" fmla="*/ 0 w 2797740"/>
                  <a:gd name="connsiteY0" fmla="*/ 1057385 h 1125986"/>
                  <a:gd name="connsiteX1" fmla="*/ 1425277 w 2797740"/>
                  <a:gd name="connsiteY1" fmla="*/ 216 h 1125986"/>
                  <a:gd name="connsiteX2" fmla="*/ 2797667 w 2797740"/>
                  <a:gd name="connsiteY2" fmla="*/ 1125986 h 1125986"/>
                  <a:gd name="connsiteX3" fmla="*/ 2209096 w 2797740"/>
                  <a:gd name="connsiteY3" fmla="*/ 1121221 h 1125986"/>
                  <a:gd name="connsiteX4" fmla="*/ 1410845 w 2797740"/>
                  <a:gd name="connsiteY4" fmla="*/ 588651 h 1125986"/>
                  <a:gd name="connsiteX5" fmla="*/ 624204 w 2797740"/>
                  <a:gd name="connsiteY5" fmla="*/ 1033679 h 1125986"/>
                  <a:gd name="connsiteX6" fmla="*/ 0 w 2797740"/>
                  <a:gd name="connsiteY6" fmla="*/ 1057385 h 11259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97740" h="1125986">
                    <a:moveTo>
                      <a:pt x="0" y="1057385"/>
                    </a:moveTo>
                    <a:cubicBezTo>
                      <a:pt x="38828" y="456405"/>
                      <a:pt x="669703" y="-11533"/>
                      <a:pt x="1425277" y="216"/>
                    </a:cubicBezTo>
                    <a:cubicBezTo>
                      <a:pt x="2193104" y="12156"/>
                      <a:pt x="2805475" y="514484"/>
                      <a:pt x="2797667" y="1125986"/>
                    </a:cubicBezTo>
                    <a:lnTo>
                      <a:pt x="2209096" y="1121221"/>
                    </a:lnTo>
                    <a:cubicBezTo>
                      <a:pt x="2214675" y="831406"/>
                      <a:pt x="1857727" y="593260"/>
                      <a:pt x="1410845" y="588651"/>
                    </a:cubicBezTo>
                    <a:cubicBezTo>
                      <a:pt x="977755" y="584184"/>
                      <a:pt x="651512" y="753344"/>
                      <a:pt x="624204" y="1033679"/>
                    </a:cubicBezTo>
                    <a:cubicBezTo>
                      <a:pt x="428089" y="1025645"/>
                      <a:pt x="196115" y="1065419"/>
                      <a:pt x="0" y="1057385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Block Arc 13">
                <a:extLst>
                  <a:ext uri="{FF2B5EF4-FFF2-40B4-BE49-F238E27FC236}">
                    <a16:creationId xmlns:a16="http://schemas.microsoft.com/office/drawing/2014/main" id="{9BB00DD6-C4C4-7348-AD3E-28EAE4D8492B}"/>
                  </a:ext>
                </a:extLst>
              </p:cNvPr>
              <p:cNvSpPr/>
              <p:nvPr/>
            </p:nvSpPr>
            <p:spPr>
              <a:xfrm rot="5400000" flipH="1">
                <a:off x="6146290" y="2428388"/>
                <a:ext cx="2847721" cy="21844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71" name="Group 1070"/>
            <p:cNvGrpSpPr/>
            <p:nvPr/>
          </p:nvGrpSpPr>
          <p:grpSpPr>
            <a:xfrm>
              <a:off x="975577" y="2390350"/>
              <a:ext cx="7453126" cy="8818923"/>
              <a:chOff x="975577" y="2390350"/>
              <a:chExt cx="7453126" cy="8818923"/>
            </a:xfrm>
          </p:grpSpPr>
          <p:cxnSp>
            <p:nvCxnSpPr>
              <p:cNvPr id="159" name="Straight Connector 158"/>
              <p:cNvCxnSpPr>
                <a:cxnSpLocks/>
                <a:endCxn id="14" idx="1"/>
              </p:cNvCxnSpPr>
              <p:nvPr/>
            </p:nvCxnSpPr>
            <p:spPr>
              <a:xfrm>
                <a:off x="1793591" y="2390350"/>
                <a:ext cx="5776047" cy="8361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>
                <a:cxnSpLocks/>
                <a:endCxn id="1024" idx="2"/>
              </p:cNvCxnSpPr>
              <p:nvPr/>
            </p:nvCxnSpPr>
            <p:spPr>
              <a:xfrm flipV="1">
                <a:off x="1726207" y="4661233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24" name="Arc 1023"/>
              <p:cNvSpPr/>
              <p:nvPr/>
            </p:nvSpPr>
            <p:spPr>
              <a:xfrm>
                <a:off x="6949380" y="2405358"/>
                <a:ext cx="1403254" cy="2258405"/>
              </a:xfrm>
              <a:prstGeom prst="arc">
                <a:avLst>
                  <a:gd name="adj1" fmla="val 16200000"/>
                  <a:gd name="adj2" fmla="val 5256843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b="1"/>
              </a:p>
            </p:txBody>
          </p:sp>
          <p:sp>
            <p:nvSpPr>
              <p:cNvPr id="170" name="Arc 169"/>
              <p:cNvSpPr/>
              <p:nvPr/>
            </p:nvSpPr>
            <p:spPr>
              <a:xfrm>
                <a:off x="7025449" y="6810988"/>
                <a:ext cx="1403254" cy="2229081"/>
              </a:xfrm>
              <a:prstGeom prst="arc">
                <a:avLst>
                  <a:gd name="adj1" fmla="val 16120637"/>
                  <a:gd name="adj2" fmla="val 4983877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b="1"/>
              </a:p>
            </p:txBody>
          </p:sp>
          <p:sp>
            <p:nvSpPr>
              <p:cNvPr id="171" name="Arc 170"/>
              <p:cNvSpPr/>
              <p:nvPr/>
            </p:nvSpPr>
            <p:spPr>
              <a:xfrm flipH="1">
                <a:off x="975577" y="4665689"/>
                <a:ext cx="1403254" cy="2146655"/>
              </a:xfrm>
              <a:prstGeom prst="arc">
                <a:avLst>
                  <a:gd name="adj1" fmla="val 16248374"/>
                  <a:gd name="adj2" fmla="val 5189154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b="1"/>
              </a:p>
            </p:txBody>
          </p:sp>
          <p:cxnSp>
            <p:nvCxnSpPr>
              <p:cNvPr id="172" name="Straight Connector 171"/>
              <p:cNvCxnSpPr>
                <a:cxnSpLocks/>
                <a:endCxn id="8" idx="3"/>
              </p:cNvCxnSpPr>
              <p:nvPr/>
            </p:nvCxnSpPr>
            <p:spPr>
              <a:xfrm flipV="1">
                <a:off x="1689032" y="6812344"/>
                <a:ext cx="5906401" cy="905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/>
              <p:cNvCxnSpPr/>
              <p:nvPr/>
            </p:nvCxnSpPr>
            <p:spPr>
              <a:xfrm flipV="1">
                <a:off x="1838324" y="9051721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Arc 174"/>
              <p:cNvSpPr/>
              <p:nvPr/>
            </p:nvSpPr>
            <p:spPr>
              <a:xfrm flipH="1">
                <a:off x="1105578" y="9059682"/>
                <a:ext cx="1403254" cy="2119835"/>
              </a:xfrm>
              <a:prstGeom prst="arc">
                <a:avLst>
                  <a:gd name="adj1" fmla="val 16248374"/>
                  <a:gd name="adj2" fmla="val 5358476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b="1"/>
              </a:p>
            </p:txBody>
          </p:sp>
          <p:cxnSp>
            <p:nvCxnSpPr>
              <p:cNvPr id="496" name="Straight Connector 495"/>
              <p:cNvCxnSpPr/>
              <p:nvPr/>
            </p:nvCxnSpPr>
            <p:spPr>
              <a:xfrm flipV="1">
                <a:off x="1891808" y="11204817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35" name="TextBox 134">
            <a:extLst>
              <a:ext uri="{FF2B5EF4-FFF2-40B4-BE49-F238E27FC236}">
                <a16:creationId xmlns:a16="http://schemas.microsoft.com/office/drawing/2014/main" id="{37B165B7-AACB-3A4C-A89C-5FD028A89864}"/>
              </a:ext>
            </a:extLst>
          </p:cNvPr>
          <p:cNvSpPr txBox="1"/>
          <p:nvPr/>
        </p:nvSpPr>
        <p:spPr>
          <a:xfrm>
            <a:off x="277551" y="10914206"/>
            <a:ext cx="95537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900" b="1" u="sng">
              <a:solidFill>
                <a:srgbClr val="F53BA7"/>
              </a:solidFill>
              <a:cs typeface="Calibri"/>
            </a:endParaRPr>
          </a:p>
          <a:p>
            <a:endParaRPr lang="en-US" sz="900" b="1">
              <a:cs typeface="Calibri"/>
            </a:endParaRPr>
          </a:p>
          <a:p>
            <a:endParaRPr lang="en-US" sz="900" b="1" u="sng">
              <a:cs typeface="Calibri"/>
            </a:endParaRPr>
          </a:p>
          <a:p>
            <a:endParaRPr lang="en-US" sz="900" b="1">
              <a:cs typeface="Calibri"/>
            </a:endParaRPr>
          </a:p>
        </p:txBody>
      </p:sp>
      <p:grpSp>
        <p:nvGrpSpPr>
          <p:cNvPr id="472" name="Group 471"/>
          <p:cNvGrpSpPr/>
          <p:nvPr/>
        </p:nvGrpSpPr>
        <p:grpSpPr>
          <a:xfrm>
            <a:off x="6256094" y="9941096"/>
            <a:ext cx="1529262" cy="1619441"/>
            <a:chOff x="1212628" y="4031237"/>
            <a:chExt cx="1214980" cy="1304869"/>
          </a:xfrm>
        </p:grpSpPr>
        <p:sp>
          <p:nvSpPr>
            <p:cNvPr id="473" name="Oval 472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474" name="Oval 473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</p:grpSp>
      <p:grpSp>
        <p:nvGrpSpPr>
          <p:cNvPr id="483" name="Group 482"/>
          <p:cNvGrpSpPr/>
          <p:nvPr/>
        </p:nvGrpSpPr>
        <p:grpSpPr>
          <a:xfrm>
            <a:off x="6098689" y="5391385"/>
            <a:ext cx="1812327" cy="1907593"/>
            <a:chOff x="1212628" y="4031237"/>
            <a:chExt cx="1214980" cy="1304869"/>
          </a:xfrm>
        </p:grpSpPr>
        <p:sp>
          <p:nvSpPr>
            <p:cNvPr id="484" name="Oval 483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485" name="Oval 484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486" name="TextBox 485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1234408" y="4511703"/>
              <a:ext cx="1170599" cy="210532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endParaRPr lang="en-US" sz="1400" b="1">
                <a:cs typeface="Calibri"/>
              </a:endParaRPr>
            </a:p>
          </p:txBody>
        </p:sp>
      </p:grpSp>
      <p:pic>
        <p:nvPicPr>
          <p:cNvPr id="471" name="Picture 470" descr="A picture containing text&#10;&#10;Description automatically generated">
            <a:extLst>
              <a:ext uri="{FF2B5EF4-FFF2-40B4-BE49-F238E27FC236}">
                <a16:creationId xmlns:a16="http://schemas.microsoft.com/office/drawing/2014/main" id="{5E8C09C2-F865-4147-8AA3-0E4256588F5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6397" y="70368"/>
            <a:ext cx="411313" cy="414111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ED5B6CF5-81D1-C93D-072D-20D6D12AAF54}"/>
              </a:ext>
            </a:extLst>
          </p:cNvPr>
          <p:cNvSpPr txBox="1"/>
          <p:nvPr/>
        </p:nvSpPr>
        <p:spPr>
          <a:xfrm>
            <a:off x="6227637" y="10416326"/>
            <a:ext cx="1625897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3D Design: Furniture</a:t>
            </a:r>
          </a:p>
        </p:txBody>
      </p:sp>
      <p:pic>
        <p:nvPicPr>
          <p:cNvPr id="47" name="Picture 46">
            <a:extLst>
              <a:ext uri="{FF2B5EF4-FFF2-40B4-BE49-F238E27FC236}">
                <a16:creationId xmlns:a16="http://schemas.microsoft.com/office/drawing/2014/main" id="{DE059A0E-FCAA-4FB9-9310-635292F7B10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60915" y="7744126"/>
            <a:ext cx="1706486" cy="1740787"/>
          </a:xfrm>
          <a:prstGeom prst="rect">
            <a:avLst/>
          </a:prstGeom>
        </p:spPr>
      </p:pic>
      <p:sp>
        <p:nvSpPr>
          <p:cNvPr id="475" name="Rectangle 474">
            <a:extLst>
              <a:ext uri="{FF2B5EF4-FFF2-40B4-BE49-F238E27FC236}">
                <a16:creationId xmlns:a16="http://schemas.microsoft.com/office/drawing/2014/main" id="{C0D1B671-419A-480B-AE9D-890F81819A86}"/>
              </a:ext>
            </a:extLst>
          </p:cNvPr>
          <p:cNvSpPr/>
          <p:nvPr/>
        </p:nvSpPr>
        <p:spPr>
          <a:xfrm>
            <a:off x="2801365" y="8313343"/>
            <a:ext cx="17502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Graphic Design: Game Cover Design</a:t>
            </a:r>
          </a:p>
        </p:txBody>
      </p:sp>
      <p:sp>
        <p:nvSpPr>
          <p:cNvPr id="480" name="Rectangle 479">
            <a:extLst>
              <a:ext uri="{FF2B5EF4-FFF2-40B4-BE49-F238E27FC236}">
                <a16:creationId xmlns:a16="http://schemas.microsoft.com/office/drawing/2014/main" id="{0BCC461F-5CCC-4171-AD35-6C4875C322EF}"/>
              </a:ext>
            </a:extLst>
          </p:cNvPr>
          <p:cNvSpPr/>
          <p:nvPr/>
        </p:nvSpPr>
        <p:spPr>
          <a:xfrm>
            <a:off x="5849758" y="6193303"/>
            <a:ext cx="236576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Food Technology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7770836-3860-4D20-AD06-68216C7A88CD}"/>
              </a:ext>
            </a:extLst>
          </p:cNvPr>
          <p:cNvSpPr txBox="1"/>
          <p:nvPr/>
        </p:nvSpPr>
        <p:spPr>
          <a:xfrm>
            <a:off x="4675914" y="10394303"/>
            <a:ext cx="1303230" cy="830997"/>
          </a:xfrm>
          <a:prstGeom prst="rect">
            <a:avLst/>
          </a:prstGeom>
          <a:solidFill>
            <a:schemeClr val="bg1"/>
          </a:solidFill>
          <a:ln w="28575">
            <a:solidFill>
              <a:srgbClr val="FF66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Research &amp; Analysis: Bauhaus Movement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2850EB0-0A37-4DE3-B2E2-4C28887F2864}"/>
              </a:ext>
            </a:extLst>
          </p:cNvPr>
          <p:cNvSpPr/>
          <p:nvPr/>
        </p:nvSpPr>
        <p:spPr>
          <a:xfrm>
            <a:off x="2127190" y="10478295"/>
            <a:ext cx="1117573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Card Modelling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E42F387-0505-413A-98E1-3C42853507EF}"/>
              </a:ext>
            </a:extLst>
          </p:cNvPr>
          <p:cNvSpPr/>
          <p:nvPr/>
        </p:nvSpPr>
        <p:spPr>
          <a:xfrm>
            <a:off x="3582605" y="10407604"/>
            <a:ext cx="725605" cy="646331"/>
          </a:xfrm>
          <a:prstGeom prst="rect">
            <a:avLst/>
          </a:prstGeom>
          <a:solidFill>
            <a:schemeClr val="bg1"/>
          </a:solidFill>
          <a:ln w="28575"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1200" b="1" dirty="0"/>
              <a:t>Initial Ideas: Oblique</a:t>
            </a:r>
            <a:endParaRPr lang="en-GB" sz="1200" b="1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CE0A228-B411-4BE4-B6E2-F5EDB4699964}"/>
              </a:ext>
            </a:extLst>
          </p:cNvPr>
          <p:cNvSpPr/>
          <p:nvPr/>
        </p:nvSpPr>
        <p:spPr>
          <a:xfrm>
            <a:off x="839246" y="10089336"/>
            <a:ext cx="955377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Workshop Safety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2905DF0-2715-4E88-B725-DB30705D7EA4}"/>
              </a:ext>
            </a:extLst>
          </p:cNvPr>
          <p:cNvSpPr/>
          <p:nvPr/>
        </p:nvSpPr>
        <p:spPr>
          <a:xfrm>
            <a:off x="546798" y="9086224"/>
            <a:ext cx="1216448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Practical – Ply &amp; Acrylic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C016C4C-053F-4B4D-9B49-99EB3A24A39D}"/>
              </a:ext>
            </a:extLst>
          </p:cNvPr>
          <p:cNvSpPr/>
          <p:nvPr/>
        </p:nvSpPr>
        <p:spPr>
          <a:xfrm>
            <a:off x="4913268" y="8293560"/>
            <a:ext cx="1134034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7AC3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Research and Analysis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DC35D22-556D-4B25-BC7E-A39E6EBDE9FF}"/>
              </a:ext>
            </a:extLst>
          </p:cNvPr>
          <p:cNvSpPr/>
          <p:nvPr/>
        </p:nvSpPr>
        <p:spPr>
          <a:xfrm>
            <a:off x="1602468" y="8395707"/>
            <a:ext cx="882214" cy="276999"/>
          </a:xfrm>
          <a:prstGeom prst="rect">
            <a:avLst/>
          </a:prstGeom>
          <a:solidFill>
            <a:schemeClr val="bg1"/>
          </a:solidFill>
          <a:ln w="28575"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Evaluating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5C5F8D4-8451-46E9-A82D-C27679381940}"/>
              </a:ext>
            </a:extLst>
          </p:cNvPr>
          <p:cNvSpPr/>
          <p:nvPr/>
        </p:nvSpPr>
        <p:spPr>
          <a:xfrm>
            <a:off x="6471858" y="8305274"/>
            <a:ext cx="1184994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Initial ideas: Photoshop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7EEF6B4-0C39-410E-BE8A-DCE65E15DA78}"/>
              </a:ext>
            </a:extLst>
          </p:cNvPr>
          <p:cNvSpPr/>
          <p:nvPr/>
        </p:nvSpPr>
        <p:spPr>
          <a:xfrm>
            <a:off x="7803543" y="7637466"/>
            <a:ext cx="1228757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Realisation: Final Piece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E2B8B93-AFB1-4161-A407-DC3C94D38604}"/>
              </a:ext>
            </a:extLst>
          </p:cNvPr>
          <p:cNvSpPr/>
          <p:nvPr/>
        </p:nvSpPr>
        <p:spPr>
          <a:xfrm>
            <a:off x="7969144" y="6904558"/>
            <a:ext cx="985963" cy="276999"/>
          </a:xfrm>
          <a:prstGeom prst="rect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Evaluating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D8306A2-D765-4416-A22F-319D925C1660}"/>
              </a:ext>
            </a:extLst>
          </p:cNvPr>
          <p:cNvSpPr/>
          <p:nvPr/>
        </p:nvSpPr>
        <p:spPr>
          <a:xfrm>
            <a:off x="4684200" y="6022482"/>
            <a:ext cx="1236985" cy="646331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Health &amp; Safety Tools &amp; Equipment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6E3290F-B1C8-4026-AB44-E66222A6BBC9}"/>
              </a:ext>
            </a:extLst>
          </p:cNvPr>
          <p:cNvSpPr/>
          <p:nvPr/>
        </p:nvSpPr>
        <p:spPr>
          <a:xfrm>
            <a:off x="3404324" y="6036331"/>
            <a:ext cx="920686" cy="646331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Practical: Fruit Crumble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1B417B6-F7D8-4655-AEAD-7FB7C4ADB66F}"/>
              </a:ext>
            </a:extLst>
          </p:cNvPr>
          <p:cNvSpPr/>
          <p:nvPr/>
        </p:nvSpPr>
        <p:spPr>
          <a:xfrm>
            <a:off x="2255856" y="6220998"/>
            <a:ext cx="876389" cy="276999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sz="1200" b="1" dirty="0"/>
              <a:t>Dairy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5803C28-DCC5-4109-BFD2-D6A15BBA93A7}"/>
              </a:ext>
            </a:extLst>
          </p:cNvPr>
          <p:cNvSpPr/>
          <p:nvPr/>
        </p:nvSpPr>
        <p:spPr>
          <a:xfrm>
            <a:off x="1232928" y="3969308"/>
            <a:ext cx="887166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n-GB" sz="1200" b="1" dirty="0"/>
              <a:t>Sensory analysis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9A34D9D5-389C-4737-9785-0495819360A4}"/>
              </a:ext>
            </a:extLst>
          </p:cNvPr>
          <p:cNvSpPr/>
          <p:nvPr/>
        </p:nvSpPr>
        <p:spPr>
          <a:xfrm>
            <a:off x="6938579" y="3854075"/>
            <a:ext cx="846777" cy="646331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n-GB" sz="1200" b="1" dirty="0"/>
              <a:t>Practical: Pickle Making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B1069E7E-5DF7-47C0-9A9C-A23671BFA9C2}"/>
              </a:ext>
            </a:extLst>
          </p:cNvPr>
          <p:cNvSpPr/>
          <p:nvPr/>
        </p:nvSpPr>
        <p:spPr>
          <a:xfrm>
            <a:off x="5136182" y="3941113"/>
            <a:ext cx="1403253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n-GB" sz="1200" b="1" dirty="0"/>
              <a:t>Food labelling and nutritional analysis</a:t>
            </a: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F4DA7F0F-875D-407A-AE82-AE56E8E0628D}"/>
              </a:ext>
            </a:extLst>
          </p:cNvPr>
          <p:cNvSpPr/>
          <p:nvPr/>
        </p:nvSpPr>
        <p:spPr>
          <a:xfrm>
            <a:off x="6767106" y="1608279"/>
            <a:ext cx="950668" cy="646331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Practical: Cake Making 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D1FE5C43-5478-4154-A683-BA4EF963518F}"/>
              </a:ext>
            </a:extLst>
          </p:cNvPr>
          <p:cNvSpPr/>
          <p:nvPr/>
        </p:nvSpPr>
        <p:spPr>
          <a:xfrm>
            <a:off x="7853534" y="2701711"/>
            <a:ext cx="1157564" cy="646331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n-GB" sz="1200" b="1" dirty="0"/>
              <a:t>Function of Ingredients and Aeration</a:t>
            </a: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42A5F8F4-9D01-4712-988A-1790ED32726C}"/>
              </a:ext>
            </a:extLst>
          </p:cNvPr>
          <p:cNvSpPr/>
          <p:nvPr/>
        </p:nvSpPr>
        <p:spPr>
          <a:xfrm>
            <a:off x="3892010" y="3928672"/>
            <a:ext cx="927786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n-GB" sz="1200" b="1" dirty="0"/>
              <a:t>Planning: Costing</a:t>
            </a: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63230B0E-1048-4072-A55D-34ADB2208C48}"/>
              </a:ext>
            </a:extLst>
          </p:cNvPr>
          <p:cNvSpPr/>
          <p:nvPr/>
        </p:nvSpPr>
        <p:spPr>
          <a:xfrm>
            <a:off x="2381490" y="3941113"/>
            <a:ext cx="1196161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pPr lvl="0" algn="ctr"/>
            <a:r>
              <a:rPr lang="en-GB" sz="1200" b="1" dirty="0"/>
              <a:t>Practical: </a:t>
            </a:r>
          </a:p>
          <a:p>
            <a:pPr lvl="0" algn="ctr"/>
            <a:r>
              <a:rPr lang="en-GB" sz="1200" b="1" dirty="0"/>
              <a:t>Fruit Smoothies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63714ACE-D9A2-4A8F-9717-8DA661021053}"/>
              </a:ext>
            </a:extLst>
          </p:cNvPr>
          <p:cNvSpPr/>
          <p:nvPr/>
        </p:nvSpPr>
        <p:spPr>
          <a:xfrm>
            <a:off x="556793" y="4677845"/>
            <a:ext cx="1092110" cy="646331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n-GB" sz="1200" b="1" dirty="0"/>
              <a:t>Practical: Vegetable Chop Sue</a:t>
            </a: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952BC2C8-B05C-4B1E-833B-68170DD8AEB4}"/>
              </a:ext>
            </a:extLst>
          </p:cNvPr>
          <p:cNvSpPr/>
          <p:nvPr/>
        </p:nvSpPr>
        <p:spPr>
          <a:xfrm>
            <a:off x="387376" y="5534960"/>
            <a:ext cx="1277780" cy="276999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en-GB" sz="1200" b="1" dirty="0"/>
              <a:t>Micronutrients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3FFDB5D5-2ADD-4D5B-BB29-3D1BCD73C766}"/>
              </a:ext>
            </a:extLst>
          </p:cNvPr>
          <p:cNvSpPr/>
          <p:nvPr/>
        </p:nvSpPr>
        <p:spPr>
          <a:xfrm>
            <a:off x="794825" y="6103108"/>
            <a:ext cx="1095172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pPr lvl="0" algn="ctr"/>
            <a:r>
              <a:rPr lang="en-GB" sz="1200" b="1" dirty="0"/>
              <a:t>Practical: </a:t>
            </a:r>
          </a:p>
          <a:p>
            <a:pPr lvl="0" algn="ctr"/>
            <a:r>
              <a:rPr lang="en-GB" sz="1200" b="1" dirty="0"/>
              <a:t>Mac &amp; Cheese</a:t>
            </a: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8DEBBFEA-4095-4F92-9F00-2F658C4CA75B}"/>
              </a:ext>
            </a:extLst>
          </p:cNvPr>
          <p:cNvSpPr/>
          <p:nvPr/>
        </p:nvSpPr>
        <p:spPr>
          <a:xfrm>
            <a:off x="2149885" y="1602541"/>
            <a:ext cx="1018942" cy="646331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Packaging Design:</a:t>
            </a:r>
          </a:p>
          <a:p>
            <a:pPr algn="ctr"/>
            <a:r>
              <a:rPr lang="en-GB" sz="1200" b="1" dirty="0"/>
              <a:t>     Desserts </a:t>
            </a: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44AC71B3-9975-4E6B-846F-44B106E106F5}"/>
              </a:ext>
            </a:extLst>
          </p:cNvPr>
          <p:cNvSpPr/>
          <p:nvPr/>
        </p:nvSpPr>
        <p:spPr>
          <a:xfrm>
            <a:off x="3616733" y="1703234"/>
            <a:ext cx="950668" cy="461665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Practical: Stir Fry </a:t>
            </a: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6C045F3E-3CDA-4DD8-9E80-66BC15C796D4}"/>
              </a:ext>
            </a:extLst>
          </p:cNvPr>
          <p:cNvSpPr/>
          <p:nvPr/>
        </p:nvSpPr>
        <p:spPr>
          <a:xfrm>
            <a:off x="5070297" y="1610902"/>
            <a:ext cx="950668" cy="646331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Multi-Cultural Cooking </a:t>
            </a:r>
          </a:p>
        </p:txBody>
      </p: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3CA1D47C-E041-4654-9535-9D8EF9A9D316}"/>
              </a:ext>
            </a:extLst>
          </p:cNvPr>
          <p:cNvGrpSpPr/>
          <p:nvPr/>
        </p:nvGrpSpPr>
        <p:grpSpPr>
          <a:xfrm>
            <a:off x="7806629" y="9941095"/>
            <a:ext cx="1529262" cy="1619441"/>
            <a:chOff x="1212628" y="4031237"/>
            <a:chExt cx="1214980" cy="1304869"/>
          </a:xfrm>
        </p:grpSpPr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3C48A02B-FBFD-481D-9EB9-F0A12BD75089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6261DED5-9746-4F69-B621-3AB19B3CEF9F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</p:grpSp>
      <p:sp>
        <p:nvSpPr>
          <p:cNvPr id="106" name="TextBox 105">
            <a:extLst>
              <a:ext uri="{FF2B5EF4-FFF2-40B4-BE49-F238E27FC236}">
                <a16:creationId xmlns:a16="http://schemas.microsoft.com/office/drawing/2014/main" id="{F3400E89-B0B0-4D7E-A28B-A965D8CCD843}"/>
              </a:ext>
            </a:extLst>
          </p:cNvPr>
          <p:cNvSpPr txBox="1"/>
          <p:nvPr/>
        </p:nvSpPr>
        <p:spPr>
          <a:xfrm>
            <a:off x="7749544" y="10473004"/>
            <a:ext cx="1611866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YEAR</a:t>
            </a:r>
          </a:p>
          <a:p>
            <a:pPr algn="ctr"/>
            <a:r>
              <a:rPr lang="en-US" sz="1400" b="1" dirty="0">
                <a:cs typeface="Calibri"/>
              </a:rPr>
              <a:t>8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FEDEFB42-FE6E-4129-8F36-76303D033E58}"/>
              </a:ext>
            </a:extLst>
          </p:cNvPr>
          <p:cNvSpPr txBox="1"/>
          <p:nvPr/>
        </p:nvSpPr>
        <p:spPr>
          <a:xfrm>
            <a:off x="0" y="12190408"/>
            <a:ext cx="9637148" cy="615553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GB" sz="1200" b="1" dirty="0"/>
              <a:t>Departmental Vision:</a:t>
            </a:r>
          </a:p>
          <a:p>
            <a:pPr fontAlgn="base"/>
            <a:r>
              <a:rPr lang="en-GB" sz="1100" dirty="0"/>
              <a:t>To create independent pupils whose God given talents are nurtured and shared.</a:t>
            </a:r>
          </a:p>
          <a:p>
            <a:pPr fontAlgn="base"/>
            <a:r>
              <a:rPr lang="en-GB" sz="1100" dirty="0"/>
              <a:t>Learning develops a knowledge of culture, their environment and an understanding of the relevance of design and creativity in the wider world</a:t>
            </a:r>
          </a:p>
        </p:txBody>
      </p:sp>
    </p:spTree>
    <p:extLst>
      <p:ext uri="{BB962C8B-B14F-4D97-AF65-F5344CB8AC3E}">
        <p14:creationId xmlns:p14="http://schemas.microsoft.com/office/powerpoint/2010/main" val="301726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ad45c690-b974-495d-9b7e-90978e30a8b1">
      <UserInfo>
        <DisplayName>SharingLinks.ba7b99b2-3f4f-4125-ae0e-34e159d14489.OrganizationEdit.f84c455e-c3f6-427d-ba54-d3472dbff087</DisplayName>
        <AccountId>76</AccountId>
        <AccountType/>
      </UserInfo>
      <UserInfo>
        <DisplayName>SharingLinks.b7e486cd-5f35-4546-8d55-56056a1d790d.OrganizationEdit.02682fdb-d5ec-4079-98d6-17f5fbf79373</DisplayName>
        <AccountId>77</AccountId>
        <AccountType/>
      </UserInfo>
      <UserInfo>
        <DisplayName>SharingLinks.d491840f-a8b5-4dc9-8197-79cccb11a853.OrganizationEdit.2e5ab6a3-69b2-4c80-896a-dacaaa908eb6</DisplayName>
        <AccountId>78</AccountId>
        <AccountType/>
      </UserInfo>
      <UserInfo>
        <DisplayName>R Boyce</DisplayName>
        <AccountId>34</AccountId>
        <AccountType/>
      </UserInfo>
    </SharedWithUsers>
    <lcf76f155ced4ddcb4097134ff3c332f xmlns="3d0f8a8a-e85b-4378-9f2b-db241eae7fc8">
      <Terms xmlns="http://schemas.microsoft.com/office/infopath/2007/PartnerControls"/>
    </lcf76f155ced4ddcb4097134ff3c332f>
    <TaxCatchAll xmlns="ad45c690-b974-495d-9b7e-90978e30a8b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168EB14209094AA4D569131F1FB426" ma:contentTypeVersion="18" ma:contentTypeDescription="Create a new document." ma:contentTypeScope="" ma:versionID="4861b8eb549876f583dd859e1b9573cd">
  <xsd:schema xmlns:xsd="http://www.w3.org/2001/XMLSchema" xmlns:xs="http://www.w3.org/2001/XMLSchema" xmlns:p="http://schemas.microsoft.com/office/2006/metadata/properties" xmlns:ns2="3d0f8a8a-e85b-4378-9f2b-db241eae7fc8" xmlns:ns3="ad45c690-b974-495d-9b7e-90978e30a8b1" targetNamespace="http://schemas.microsoft.com/office/2006/metadata/properties" ma:root="true" ma:fieldsID="95fe8e2e838a5d8f18a6ab8ffa6697a1" ns2:_="" ns3:_="">
    <xsd:import namespace="3d0f8a8a-e85b-4378-9f2b-db241eae7fc8"/>
    <xsd:import namespace="ad45c690-b974-495d-9b7e-90978e30a8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0f8a8a-e85b-4378-9f2b-db241eae7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5cdeb02-0f51-4667-af8d-3e03aa9910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45c690-b974-495d-9b7e-90978e30a8b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3f0d67f-13e2-47b4-a8c7-e6a0f0a4de84}" ma:internalName="TaxCatchAll" ma:showField="CatchAllData" ma:web="ad45c690-b974-495d-9b7e-90978e30a8b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B0BEB6D-5AF2-403C-9D76-C21F1FF8E3B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534F6CE-3DD2-4E67-A61F-CE0558CE16EF}">
  <ds:schemaRefs>
    <ds:schemaRef ds:uri="http://schemas.microsoft.com/office/infopath/2007/PartnerControls"/>
    <ds:schemaRef ds:uri="14bb8f59-df3c-4da5-9ce0-3571ff35800f"/>
    <ds:schemaRef ds:uri="http://purl.org/dc/elements/1.1/"/>
    <ds:schemaRef ds:uri="http://schemas.microsoft.com/office/2006/metadata/properties"/>
    <ds:schemaRef ds:uri="http://purl.org/dc/terms/"/>
    <ds:schemaRef ds:uri="5aa456af-3c6b-48d8-adcd-fa4af872cafd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7C08824-6A4A-4888-A317-1F55820A9388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9651</TotalTime>
  <Words>156</Words>
  <Application>Microsoft Office PowerPoint</Application>
  <PresentationFormat>A3 Paper (297x420 mm)</PresentationFormat>
  <Paragraphs>46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S Sherwood</dc:creator>
  <cp:lastModifiedBy>Charles Lethaby</cp:lastModifiedBy>
  <cp:revision>54</cp:revision>
  <cp:lastPrinted>2022-09-26T11:47:18Z</cp:lastPrinted>
  <dcterms:created xsi:type="dcterms:W3CDTF">2019-12-03T13:18:29Z</dcterms:created>
  <dcterms:modified xsi:type="dcterms:W3CDTF">2024-09-03T10:35:53Z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0x010100E5168EB14209094AA4D569131F1FB426</vt:lpwstr>
  </property>
  <property fmtid="{D5CDD505-2E9C-101B-9397-08002B2CF9AE}" pid="3" name="MediaServiceImageTags">
    <vt:lpwstr/>
  </property>
</Properties>
</file>