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9601200" cy="128016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1" userDrawn="1">
          <p15:clr>
            <a:srgbClr val="A4A3A4"/>
          </p15:clr>
        </p15:guide>
        <p15:guide id="2" pos="30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3BA7"/>
    <a:srgbClr val="000000"/>
    <a:srgbClr val="007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194" autoAdjust="0"/>
  </p:normalViewPr>
  <p:slideViewPr>
    <p:cSldViewPr snapToGrid="0">
      <p:cViewPr varScale="1">
        <p:scale>
          <a:sx n="40" d="100"/>
          <a:sy n="40" d="100"/>
        </p:scale>
        <p:origin x="2573" y="53"/>
      </p:cViewPr>
      <p:guideLst>
        <p:guide orient="horz" pos="3941"/>
        <p:guide pos="3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s Lethaby" userId="151178de-e556-4d49-af5e-c20446ae3147" providerId="ADAL" clId="{08FA90AB-F412-48E0-8C26-DF231F7DE572}"/>
    <pc:docChg chg="custSel modSld">
      <pc:chgData name="Charles Lethaby" userId="151178de-e556-4d49-af5e-c20446ae3147" providerId="ADAL" clId="{08FA90AB-F412-48E0-8C26-DF231F7DE572}" dt="2024-09-04T07:46:48.763" v="1" actId="478"/>
      <pc:docMkLst>
        <pc:docMk/>
      </pc:docMkLst>
      <pc:sldChg chg="delSp">
        <pc:chgData name="Charles Lethaby" userId="151178de-e556-4d49-af5e-c20446ae3147" providerId="ADAL" clId="{08FA90AB-F412-48E0-8C26-DF231F7DE572}" dt="2024-09-04T07:46:48.763" v="1" actId="478"/>
        <pc:sldMkLst>
          <pc:docMk/>
          <pc:sldMk cId="301726593" sldId="256"/>
        </pc:sldMkLst>
        <pc:spChg chg="del">
          <ac:chgData name="Charles Lethaby" userId="151178de-e556-4d49-af5e-c20446ae3147" providerId="ADAL" clId="{08FA90AB-F412-48E0-8C26-DF231F7DE572}" dt="2024-09-04T07:46:46.492" v="0" actId="478"/>
          <ac:spMkLst>
            <pc:docMk/>
            <pc:sldMk cId="301726593" sldId="256"/>
            <ac:spMk id="43" creationId="{89A14EBD-3A9B-866F-C8F3-03F873793638}"/>
          </ac:spMkLst>
        </pc:spChg>
        <pc:spChg chg="del">
          <ac:chgData name="Charles Lethaby" userId="151178de-e556-4d49-af5e-c20446ae3147" providerId="ADAL" clId="{08FA90AB-F412-48E0-8C26-DF231F7DE572}" dt="2024-09-04T07:46:46.492" v="0" actId="478"/>
          <ac:spMkLst>
            <pc:docMk/>
            <pc:sldMk cId="301726593" sldId="256"/>
            <ac:spMk id="141" creationId="{88CF6B9A-D161-D94B-838C-8556FFF74B3D}"/>
          </ac:spMkLst>
        </pc:spChg>
        <pc:spChg chg="del">
          <ac:chgData name="Charles Lethaby" userId="151178de-e556-4d49-af5e-c20446ae3147" providerId="ADAL" clId="{08FA90AB-F412-48E0-8C26-DF231F7DE572}" dt="2024-09-04T07:46:48.763" v="1" actId="478"/>
          <ac:spMkLst>
            <pc:docMk/>
            <pc:sldMk cId="301726593" sldId="256"/>
            <ac:spMk id="291" creationId="{37B165B7-AACB-3A4C-A89C-5FD028A89864}"/>
          </ac:spMkLst>
        </pc:spChg>
        <pc:spChg chg="del">
          <ac:chgData name="Charles Lethaby" userId="151178de-e556-4d49-af5e-c20446ae3147" providerId="ADAL" clId="{08FA90AB-F412-48E0-8C26-DF231F7DE572}" dt="2024-09-04T07:46:48.763" v="1" actId="478"/>
          <ac:spMkLst>
            <pc:docMk/>
            <pc:sldMk cId="301726593" sldId="256"/>
            <ac:spMk id="383" creationId="{00000000-0000-0000-0000-000000000000}"/>
          </ac:spMkLst>
        </pc:spChg>
        <pc:spChg chg="del">
          <ac:chgData name="Charles Lethaby" userId="151178de-e556-4d49-af5e-c20446ae3147" providerId="ADAL" clId="{08FA90AB-F412-48E0-8C26-DF231F7DE572}" dt="2024-09-04T07:46:48.763" v="1" actId="478"/>
          <ac:spMkLst>
            <pc:docMk/>
            <pc:sldMk cId="301726593" sldId="256"/>
            <ac:spMk id="448" creationId="{37B165B7-AACB-3A4C-A89C-5FD028A89864}"/>
          </ac:spMkLst>
        </pc:spChg>
        <pc:spChg chg="del">
          <ac:chgData name="Charles Lethaby" userId="151178de-e556-4d49-af5e-c20446ae3147" providerId="ADAL" clId="{08FA90AB-F412-48E0-8C26-DF231F7DE572}" dt="2024-09-04T07:46:46.492" v="0" actId="478"/>
          <ac:spMkLst>
            <pc:docMk/>
            <pc:sldMk cId="301726593" sldId="256"/>
            <ac:spMk id="462" creationId="{D5563CF4-1692-63BF-676D-E113646331E1}"/>
          </ac:spMkLst>
        </pc:spChg>
        <pc:spChg chg="del">
          <ac:chgData name="Charles Lethaby" userId="151178de-e556-4d49-af5e-c20446ae3147" providerId="ADAL" clId="{08FA90AB-F412-48E0-8C26-DF231F7DE572}" dt="2024-09-04T07:46:46.492" v="0" actId="478"/>
          <ac:spMkLst>
            <pc:docMk/>
            <pc:sldMk cId="301726593" sldId="256"/>
            <ac:spMk id="481" creationId="{37B165B7-AACB-3A4C-A89C-5FD028A89864}"/>
          </ac:spMkLst>
        </pc:spChg>
        <pc:spChg chg="del">
          <ac:chgData name="Charles Lethaby" userId="151178de-e556-4d49-af5e-c20446ae3147" providerId="ADAL" clId="{08FA90AB-F412-48E0-8C26-DF231F7DE572}" dt="2024-09-04T07:46:46.492" v="0" actId="478"/>
          <ac:spMkLst>
            <pc:docMk/>
            <pc:sldMk cId="301726593" sldId="256"/>
            <ac:spMk id="482" creationId="{37B165B7-AACB-3A4C-A89C-5FD028A89864}"/>
          </ac:spMkLst>
        </pc:spChg>
        <pc:grpChg chg="del">
          <ac:chgData name="Charles Lethaby" userId="151178de-e556-4d49-af5e-c20446ae3147" providerId="ADAL" clId="{08FA90AB-F412-48E0-8C26-DF231F7DE572}" dt="2024-09-04T07:46:46.492" v="0" actId="478"/>
          <ac:grpSpMkLst>
            <pc:docMk/>
            <pc:sldMk cId="301726593" sldId="256"/>
            <ac:grpSpMk id="464" creationId="{00000000-0000-0000-0000-000000000000}"/>
          </ac:grpSpMkLst>
        </pc:grpChg>
        <pc:picChg chg="del">
          <ac:chgData name="Charles Lethaby" userId="151178de-e556-4d49-af5e-c20446ae3147" providerId="ADAL" clId="{08FA90AB-F412-48E0-8C26-DF231F7DE572}" dt="2024-09-04T07:46:46.492" v="0" actId="478"/>
          <ac:picMkLst>
            <pc:docMk/>
            <pc:sldMk cId="301726593" sldId="256"/>
            <ac:picMk id="476" creationId="{00000000-0000-0000-0000-000000000000}"/>
          </ac:picMkLst>
        </pc:picChg>
        <pc:picChg chg="del">
          <ac:chgData name="Charles Lethaby" userId="151178de-e556-4d49-af5e-c20446ae3147" providerId="ADAL" clId="{08FA90AB-F412-48E0-8C26-DF231F7DE572}" dt="2024-09-04T07:46:46.492" v="0" actId="478"/>
          <ac:picMkLst>
            <pc:docMk/>
            <pc:sldMk cId="301726593" sldId="256"/>
            <ac:picMk id="477" creationId="{00000000-0000-0000-0000-000000000000}"/>
          </ac:picMkLst>
        </pc:picChg>
        <pc:picChg chg="del">
          <ac:chgData name="Charles Lethaby" userId="151178de-e556-4d49-af5e-c20446ae3147" providerId="ADAL" clId="{08FA90AB-F412-48E0-8C26-DF231F7DE572}" dt="2024-09-04T07:46:46.492" v="0" actId="478"/>
          <ac:picMkLst>
            <pc:docMk/>
            <pc:sldMk cId="301726593" sldId="256"/>
            <ac:picMk id="478" creationId="{00000000-0000-0000-0000-000000000000}"/>
          </ac:picMkLst>
        </pc:picChg>
        <pc:picChg chg="del">
          <ac:chgData name="Charles Lethaby" userId="151178de-e556-4d49-af5e-c20446ae3147" providerId="ADAL" clId="{08FA90AB-F412-48E0-8C26-DF231F7DE572}" dt="2024-09-04T07:46:46.492" v="0" actId="478"/>
          <ac:picMkLst>
            <pc:docMk/>
            <pc:sldMk cId="301726593" sldId="256"/>
            <ac:picMk id="479" creationId="{00000000-0000-0000-0000-000000000000}"/>
          </ac:picMkLst>
        </pc:picChg>
        <pc:cxnChg chg="del">
          <ac:chgData name="Charles Lethaby" userId="151178de-e556-4d49-af5e-c20446ae3147" providerId="ADAL" clId="{08FA90AB-F412-48E0-8C26-DF231F7DE572}" dt="2024-09-04T07:46:46.492" v="0" actId="478"/>
          <ac:cxnSpMkLst>
            <pc:docMk/>
            <pc:sldMk cId="301726593" sldId="256"/>
            <ac:cxnSpMk id="32" creationId="{1FEB3478-06BB-786F-10A0-D6631F16BE7E}"/>
          </ac:cxnSpMkLst>
        </pc:cxnChg>
        <pc:cxnChg chg="del">
          <ac:chgData name="Charles Lethaby" userId="151178de-e556-4d49-af5e-c20446ae3147" providerId="ADAL" clId="{08FA90AB-F412-48E0-8C26-DF231F7DE572}" dt="2024-09-04T07:46:46.492" v="0" actId="478"/>
          <ac:cxnSpMkLst>
            <pc:docMk/>
            <pc:sldMk cId="301726593" sldId="256"/>
            <ac:cxnSpMk id="53" creationId="{BBF009F7-15BF-416A-EAB5-5525C963B908}"/>
          </ac:cxnSpMkLst>
        </pc:cxnChg>
        <pc:cxnChg chg="del">
          <ac:chgData name="Charles Lethaby" userId="151178de-e556-4d49-af5e-c20446ae3147" providerId="ADAL" clId="{08FA90AB-F412-48E0-8C26-DF231F7DE572}" dt="2024-09-04T07:46:46.492" v="0" actId="478"/>
          <ac:cxnSpMkLst>
            <pc:docMk/>
            <pc:sldMk cId="301726593" sldId="256"/>
            <ac:cxnSpMk id="58" creationId="{E457E704-2380-FF84-CF65-89DDBF8EEDB1}"/>
          </ac:cxnSpMkLst>
        </pc:cxnChg>
        <pc:cxnChg chg="del">
          <ac:chgData name="Charles Lethaby" userId="151178de-e556-4d49-af5e-c20446ae3147" providerId="ADAL" clId="{08FA90AB-F412-48E0-8C26-DF231F7DE572}" dt="2024-09-04T07:46:46.492" v="0" actId="478"/>
          <ac:cxnSpMkLst>
            <pc:docMk/>
            <pc:sldMk cId="301726593" sldId="256"/>
            <ac:cxnSpMk id="60" creationId="{D5034A6C-7943-634B-7332-B52E8CA0A48A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211" creationId="{F00234DB-30A0-A14D-B827-8C2DCE0238B9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213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218" creationId="{F00234DB-30A0-A14D-B827-8C2DCE0238B9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220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222" creationId="{F00234DB-30A0-A14D-B827-8C2DCE0238B9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272" creationId="{F00234DB-30A0-A14D-B827-8C2DCE0238B9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279" creationId="{86EB846A-C08D-8E44-A8A5-1C8D76F96038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340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26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27" creationId="{86EB846A-C08D-8E44-A8A5-1C8D76F96038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29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30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31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32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34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35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36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37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39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40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41" creationId="{F00234DB-30A0-A14D-B827-8C2DCE0238B9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42" creationId="{F00234DB-30A0-A14D-B827-8C2DCE0238B9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43" creationId="{F00234DB-30A0-A14D-B827-8C2DCE0238B9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44" creationId="{F00234DB-30A0-A14D-B827-8C2DCE0238B9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45" creationId="{F00234DB-30A0-A14D-B827-8C2DCE0238B9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46" creationId="{F00234DB-30A0-A14D-B827-8C2DCE0238B9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47" creationId="{F00234DB-30A0-A14D-B827-8C2DCE0238B9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49" creationId="{86EB846A-C08D-8E44-A8A5-1C8D76F96038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50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51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52" creationId="{86EB846A-C08D-8E44-A8A5-1C8D76F96038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53" creationId="{86EB846A-C08D-8E44-A8A5-1C8D76F96038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54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55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56" creationId="{86EB846A-C08D-8E44-A8A5-1C8D76F96038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57" creationId="{86EB846A-C08D-8E44-A8A5-1C8D76F96038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58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59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60" creationId="{86EB846A-C08D-8E44-A8A5-1C8D76F96038}"/>
          </ac:cxnSpMkLst>
        </pc:cxnChg>
        <pc:cxnChg chg="del">
          <ac:chgData name="Charles Lethaby" userId="151178de-e556-4d49-af5e-c20446ae3147" providerId="ADAL" clId="{08FA90AB-F412-48E0-8C26-DF231F7DE572}" dt="2024-09-04T07:46:46.492" v="0" actId="478"/>
          <ac:cxnSpMkLst>
            <pc:docMk/>
            <pc:sldMk cId="301726593" sldId="256"/>
            <ac:cxnSpMk id="469" creationId="{F40E0174-C2DC-7FCC-058E-6906498C3EB8}"/>
          </ac:cxnSpMkLst>
        </pc:cxnChg>
      </pc:sldChg>
    </pc:docChg>
  </pc:docChgLst>
  <pc:docChgLst>
    <pc:chgData name="J Whitfield" userId="5806540a-41c5-420a-981a-39841466f506" providerId="ADAL" clId="{4AA46A64-F31A-4C82-8B4E-995AEDB65831}"/>
    <pc:docChg chg="modSld">
      <pc:chgData name="J Whitfield" userId="5806540a-41c5-420a-981a-39841466f506" providerId="ADAL" clId="{4AA46A64-F31A-4C82-8B4E-995AEDB65831}" dt="2024-06-18T08:12:07.710" v="209" actId="20577"/>
      <pc:docMkLst>
        <pc:docMk/>
      </pc:docMkLst>
      <pc:sldChg chg="modSp">
        <pc:chgData name="J Whitfield" userId="5806540a-41c5-420a-981a-39841466f506" providerId="ADAL" clId="{4AA46A64-F31A-4C82-8B4E-995AEDB65831}" dt="2024-06-18T08:12:07.710" v="209" actId="20577"/>
        <pc:sldMkLst>
          <pc:docMk/>
          <pc:sldMk cId="301726593" sldId="256"/>
        </pc:sldMkLst>
        <pc:spChg chg="mod">
          <ac:chgData name="J Whitfield" userId="5806540a-41c5-420a-981a-39841466f506" providerId="ADAL" clId="{4AA46A64-F31A-4C82-8B4E-995AEDB65831}" dt="2024-06-18T08:12:07.710" v="209" actId="20577"/>
          <ac:spMkLst>
            <pc:docMk/>
            <pc:sldMk cId="301726593" sldId="256"/>
            <ac:spMk id="2" creationId="{D6314C0A-CB70-8277-18E2-61347A89E3DF}"/>
          </ac:spMkLst>
        </pc:spChg>
      </pc:sldChg>
    </pc:docChg>
  </pc:docChgLst>
  <pc:docChgLst>
    <pc:chgData name="J Whitfield" userId="5806540a-41c5-420a-981a-39841466f506" providerId="ADAL" clId="{5AAF8085-74A3-4515-8A42-7536F5819F14}"/>
    <pc:docChg chg="modSld">
      <pc:chgData name="J Whitfield" userId="5806540a-41c5-420a-981a-39841466f506" providerId="ADAL" clId="{5AAF8085-74A3-4515-8A42-7536F5819F14}" dt="2024-07-16T15:28:14.441" v="2" actId="255"/>
      <pc:docMkLst>
        <pc:docMk/>
      </pc:docMkLst>
      <pc:sldChg chg="modSp">
        <pc:chgData name="J Whitfield" userId="5806540a-41c5-420a-981a-39841466f506" providerId="ADAL" clId="{5AAF8085-74A3-4515-8A42-7536F5819F14}" dt="2024-07-16T15:28:14.441" v="2" actId="255"/>
        <pc:sldMkLst>
          <pc:docMk/>
          <pc:sldMk cId="301726593" sldId="256"/>
        </pc:sldMkLst>
        <pc:spChg chg="mod">
          <ac:chgData name="J Whitfield" userId="5806540a-41c5-420a-981a-39841466f506" providerId="ADAL" clId="{5AAF8085-74A3-4515-8A42-7536F5819F14}" dt="2024-07-16T15:28:14.441" v="2" actId="255"/>
          <ac:spMkLst>
            <pc:docMk/>
            <pc:sldMk cId="301726593" sldId="256"/>
            <ac:spMk id="2" creationId="{D6314C0A-CB70-8277-18E2-61347A89E3D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96572-3861-4F84-8221-175029553DF5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DF8BE-5F86-4B9D-816C-90F7C64BD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142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DF8BE-5F86-4B9D-816C-90F7C64BDF3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00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89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90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6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80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37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63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15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81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05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78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86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76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26" Type="http://schemas.openxmlformats.org/officeDocument/2006/relationships/image" Target="../media/image22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7.jpeg"/><Relationship Id="rId24" Type="http://schemas.openxmlformats.org/officeDocument/2006/relationships/image" Target="../media/image20.png"/><Relationship Id="rId5" Type="http://schemas.openxmlformats.org/officeDocument/2006/relationships/image" Target="../media/image2.jpeg"/><Relationship Id="rId15" Type="http://schemas.openxmlformats.org/officeDocument/2006/relationships/image" Target="../media/image11.jpeg"/><Relationship Id="rId23" Type="http://schemas.openxmlformats.org/officeDocument/2006/relationships/image" Target="../media/image19.png"/><Relationship Id="rId28" Type="http://schemas.openxmlformats.org/officeDocument/2006/relationships/image" Target="../media/image24.jpeg"/><Relationship Id="rId10" Type="http://schemas.openxmlformats.org/officeDocument/2006/relationships/image" Target="../media/image6.jpe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5.jpeg"/><Relationship Id="rId14" Type="http://schemas.openxmlformats.org/officeDocument/2006/relationships/image" Target="../media/image10.jpeg"/><Relationship Id="rId22" Type="http://schemas.openxmlformats.org/officeDocument/2006/relationships/image" Target="../media/image18.png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137869" y="2117578"/>
            <a:ext cx="1111685" cy="58189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6" name="Straight Connector 175"/>
          <p:cNvCxnSpPr>
            <a:endCxn id="5" idx="3"/>
          </p:cNvCxnSpPr>
          <p:nvPr/>
        </p:nvCxnSpPr>
        <p:spPr>
          <a:xfrm>
            <a:off x="1947191" y="11228974"/>
            <a:ext cx="6371162" cy="10495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4405" y="1478"/>
            <a:ext cx="9601200" cy="6216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147"/>
          <p:cNvSpPr/>
          <p:nvPr/>
        </p:nvSpPr>
        <p:spPr>
          <a:xfrm>
            <a:off x="-13775" y="12283379"/>
            <a:ext cx="9614975" cy="5072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TextBox 153"/>
          <p:cNvSpPr txBox="1"/>
          <p:nvPr/>
        </p:nvSpPr>
        <p:spPr>
          <a:xfrm>
            <a:off x="5942948" y="109926"/>
            <a:ext cx="304615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900" b="1" dirty="0"/>
              <a:t>St Michael’s Catholic School </a:t>
            </a:r>
          </a:p>
        </p:txBody>
      </p:sp>
      <p:sp>
        <p:nvSpPr>
          <p:cNvPr id="153" name="AutoShape 8" descr="Image result for ferryhill business and enterprise colle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Rectangle 156"/>
          <p:cNvSpPr/>
          <p:nvPr/>
        </p:nvSpPr>
        <p:spPr>
          <a:xfrm>
            <a:off x="11772" y="-17997"/>
            <a:ext cx="60442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Year 8 Art LEARNING JOURNEY</a:t>
            </a:r>
          </a:p>
        </p:txBody>
      </p:sp>
      <p:cxnSp>
        <p:nvCxnSpPr>
          <p:cNvPr id="160" name="Straight Connector 159"/>
          <p:cNvCxnSpPr/>
          <p:nvPr/>
        </p:nvCxnSpPr>
        <p:spPr>
          <a:xfrm flipV="1">
            <a:off x="2834236" y="2085666"/>
            <a:ext cx="268055" cy="4237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5" name="Rectangle 404"/>
          <p:cNvSpPr/>
          <p:nvPr/>
        </p:nvSpPr>
        <p:spPr>
          <a:xfrm>
            <a:off x="172850" y="1995199"/>
            <a:ext cx="1084672" cy="1261884"/>
          </a:xfrm>
          <a:prstGeom prst="rect">
            <a:avLst/>
          </a:prstGeom>
          <a:ln w="38100" cap="rnd">
            <a:solidFill>
              <a:srgbClr val="007AC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Gill Sans Nova Ultra Bold" panose="020B0B02020104020203" pitchFamily="34" charset="0"/>
                <a:cs typeface="Calibri"/>
              </a:rPr>
              <a:t>YEAR</a:t>
            </a:r>
          </a:p>
          <a:p>
            <a:pPr algn="ctr"/>
            <a:r>
              <a:rPr lang="en-US" b="1" dirty="0">
                <a:latin typeface="Gill Sans Nova Ultra Bold" panose="020B0B02020104020203" pitchFamily="34" charset="0"/>
                <a:cs typeface="Calibri"/>
              </a:rPr>
              <a:t>9</a:t>
            </a:r>
            <a:endParaRPr lang="en-US" b="1" dirty="0">
              <a:latin typeface="Gill Sans Nova Ultra Bold" panose="020B0B02020104020203" pitchFamily="34" charset="0"/>
            </a:endParaRPr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</p:txBody>
      </p:sp>
      <p:pic>
        <p:nvPicPr>
          <p:cNvPr id="407" name="Picture 20" descr="Image result for road signs ahe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3" b="98125" l="10000" r="90000">
                        <a14:foregroundMark x1="50938" y1="781" x2="23021" y2="74844"/>
                        <a14:foregroundMark x1="21875" y1="24531" x2="74375" y2="80313"/>
                        <a14:foregroundMark x1="50417" y1="14063" x2="50625" y2="89531"/>
                        <a14:foregroundMark x1="50938" y1="20000" x2="61042" y2="18281"/>
                        <a14:foregroundMark x1="51250" y1="33750" x2="67396" y2="26719"/>
                        <a14:foregroundMark x1="55729" y1="41406" x2="69375" y2="34688"/>
                        <a14:foregroundMark x1="70729" y1="21250" x2="73021" y2="15313"/>
                        <a14:foregroundMark x1="76875" y1="32969" x2="80000" y2="30000"/>
                        <a14:foregroundMark x1="78854" y1="40938" x2="82500" y2="43125"/>
                        <a14:foregroundMark x1="78646" y1="54375" x2="81667" y2="62344"/>
                        <a14:foregroundMark x1="75521" y1="57656" x2="51250" y2="97969"/>
                        <a14:foregroundMark x1="74375" y1="19219" x2="51458" y2="313"/>
                        <a14:foregroundMark x1="35000" y1="10000" x2="30208" y2="10000"/>
                        <a14:foregroundMark x1="23333" y1="22813" x2="33021" y2="7969"/>
                        <a14:foregroundMark x1="34167" y1="7969" x2="45625" y2="1719"/>
                        <a14:foregroundMark x1="55729" y1="2500" x2="72188" y2="13594"/>
                        <a14:foregroundMark x1="58542" y1="4063" x2="66563" y2="8281"/>
                        <a14:foregroundMark x1="63854" y1="93438" x2="72083" y2="86094"/>
                        <a14:foregroundMark x1="75729" y1="78906" x2="79688" y2="66094"/>
                        <a14:foregroundMark x1="80208" y1="66875" x2="81250" y2="56563"/>
                        <a14:foregroundMark x1="81875" y1="56094" x2="82604" y2="45781"/>
                        <a14:foregroundMark x1="58542" y1="96094" x2="64167" y2="92969"/>
                        <a14:foregroundMark x1="39479" y1="94688" x2="48646" y2="98125"/>
                        <a14:foregroundMark x1="38958" y1="94375" x2="28854" y2="86406"/>
                        <a14:foregroundMark x1="28021" y1="85156" x2="19271" y2="67656"/>
                        <a14:foregroundMark x1="19271" y1="65313" x2="16979" y2="48594"/>
                        <a14:foregroundMark x1="17500" y1="47813" x2="19688" y2="3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369" y="2511377"/>
            <a:ext cx="679489" cy="45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" name="TextBox 409"/>
          <p:cNvSpPr txBox="1"/>
          <p:nvPr/>
        </p:nvSpPr>
        <p:spPr>
          <a:xfrm>
            <a:off x="-31751" y="12250679"/>
            <a:ext cx="1378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/>
              <a:t>Department Intent</a:t>
            </a:r>
          </a:p>
        </p:txBody>
      </p:sp>
      <p:grpSp>
        <p:nvGrpSpPr>
          <p:cNvPr id="1072" name="Group 1071"/>
          <p:cNvGrpSpPr>
            <a:grpSpLocks noChangeAspect="1"/>
          </p:cNvGrpSpPr>
          <p:nvPr/>
        </p:nvGrpSpPr>
        <p:grpSpPr>
          <a:xfrm>
            <a:off x="731614" y="2154899"/>
            <a:ext cx="8063072" cy="9393619"/>
            <a:chOff x="663521" y="2096727"/>
            <a:chExt cx="8063072" cy="9393619"/>
          </a:xfrm>
        </p:grpSpPr>
        <p:grpSp>
          <p:nvGrpSpPr>
            <p:cNvPr id="1069" name="Group 1068"/>
            <p:cNvGrpSpPr/>
            <p:nvPr/>
          </p:nvGrpSpPr>
          <p:grpSpPr>
            <a:xfrm>
              <a:off x="663521" y="2096727"/>
              <a:ext cx="8063072" cy="9393619"/>
              <a:chOff x="663521" y="2096727"/>
              <a:chExt cx="8063072" cy="939361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1D24CC-941E-4C47-B0EC-E144352A4A74}"/>
                  </a:ext>
                </a:extLst>
              </p:cNvPr>
              <p:cNvSpPr/>
              <p:nvPr/>
            </p:nvSpPr>
            <p:spPr>
              <a:xfrm>
                <a:off x="1888901" y="10872247"/>
                <a:ext cx="6361359" cy="61809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5CF508-9F97-7344-A588-8737134FC758}"/>
                  </a:ext>
                </a:extLst>
              </p:cNvPr>
              <p:cNvSpPr/>
              <p:nvPr/>
            </p:nvSpPr>
            <p:spPr>
              <a:xfrm>
                <a:off x="1984661" y="2104072"/>
                <a:ext cx="5610772" cy="59313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40">
                <a:extLst>
                  <a:ext uri="{FF2B5EF4-FFF2-40B4-BE49-F238E27FC236}">
                    <a16:creationId xmlns:a16="http://schemas.microsoft.com/office/drawing/2014/main" id="{4ED9223C-B305-724C-860B-8788F8ED72BC}"/>
                  </a:ext>
                </a:extLst>
              </p:cNvPr>
              <p:cNvSpPr/>
              <p:nvPr/>
            </p:nvSpPr>
            <p:spPr>
              <a:xfrm>
                <a:off x="1753829" y="4341211"/>
                <a:ext cx="5909338" cy="603238"/>
              </a:xfrm>
              <a:custGeom>
                <a:avLst/>
                <a:gdLst>
                  <a:gd name="connsiteX0" fmla="*/ 0 w 5909338"/>
                  <a:gd name="connsiteY0" fmla="*/ 0 h 642380"/>
                  <a:gd name="connsiteX1" fmla="*/ 5909338 w 5909338"/>
                  <a:gd name="connsiteY1" fmla="*/ 0 h 642380"/>
                  <a:gd name="connsiteX2" fmla="*/ 5909338 w 5909338"/>
                  <a:gd name="connsiteY2" fmla="*/ 642380 h 642380"/>
                  <a:gd name="connsiteX3" fmla="*/ 0 w 5909338"/>
                  <a:gd name="connsiteY3" fmla="*/ 642380 h 642380"/>
                  <a:gd name="connsiteX4" fmla="*/ 0 w 5909338"/>
                  <a:gd name="connsiteY4" fmla="*/ 0 h 642380"/>
                  <a:gd name="connsiteX0" fmla="*/ 0 w 5909338"/>
                  <a:gd name="connsiteY0" fmla="*/ 0 h 642380"/>
                  <a:gd name="connsiteX1" fmla="*/ 5909338 w 5909338"/>
                  <a:gd name="connsiteY1" fmla="*/ 0 h 642380"/>
                  <a:gd name="connsiteX2" fmla="*/ 5909338 w 5909338"/>
                  <a:gd name="connsiteY2" fmla="*/ 637185 h 642380"/>
                  <a:gd name="connsiteX3" fmla="*/ 0 w 5909338"/>
                  <a:gd name="connsiteY3" fmla="*/ 642380 h 642380"/>
                  <a:gd name="connsiteX4" fmla="*/ 0 w 5909338"/>
                  <a:gd name="connsiteY4" fmla="*/ 0 h 642380"/>
                  <a:gd name="connsiteX0" fmla="*/ 0 w 5909338"/>
                  <a:gd name="connsiteY0" fmla="*/ 0 h 642381"/>
                  <a:gd name="connsiteX1" fmla="*/ 5909338 w 5909338"/>
                  <a:gd name="connsiteY1" fmla="*/ 0 h 642381"/>
                  <a:gd name="connsiteX2" fmla="*/ 5831406 w 5909338"/>
                  <a:gd name="connsiteY2" fmla="*/ 642381 h 642381"/>
                  <a:gd name="connsiteX3" fmla="*/ 0 w 5909338"/>
                  <a:gd name="connsiteY3" fmla="*/ 642380 h 642381"/>
                  <a:gd name="connsiteX4" fmla="*/ 0 w 5909338"/>
                  <a:gd name="connsiteY4" fmla="*/ 0 h 642381"/>
                  <a:gd name="connsiteX0" fmla="*/ 0 w 5909338"/>
                  <a:gd name="connsiteY0" fmla="*/ 0 h 652772"/>
                  <a:gd name="connsiteX1" fmla="*/ 5909338 w 5909338"/>
                  <a:gd name="connsiteY1" fmla="*/ 0 h 652772"/>
                  <a:gd name="connsiteX2" fmla="*/ 5826211 w 5909338"/>
                  <a:gd name="connsiteY2" fmla="*/ 652772 h 652772"/>
                  <a:gd name="connsiteX3" fmla="*/ 0 w 5909338"/>
                  <a:gd name="connsiteY3" fmla="*/ 642380 h 652772"/>
                  <a:gd name="connsiteX4" fmla="*/ 0 w 5909338"/>
                  <a:gd name="connsiteY4" fmla="*/ 0 h 65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338" h="652772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Block Arc 3">
                <a:extLst>
                  <a:ext uri="{FF2B5EF4-FFF2-40B4-BE49-F238E27FC236}">
                    <a16:creationId xmlns:a16="http://schemas.microsoft.com/office/drawing/2014/main" id="{D2F97453-494C-5746-8E17-4A67EE1BF309}"/>
                  </a:ext>
                </a:extLst>
              </p:cNvPr>
              <p:cNvSpPr/>
              <p:nvPr/>
            </p:nvSpPr>
            <p:spPr>
              <a:xfrm rot="16200000">
                <a:off x="-52573" y="9504581"/>
                <a:ext cx="2812632" cy="1144154"/>
              </a:xfrm>
              <a:custGeom>
                <a:avLst/>
                <a:gdLst>
                  <a:gd name="connsiteX0" fmla="*/ 3 w 2780712"/>
                  <a:gd name="connsiteY0" fmla="*/ 1094551 h 2184400"/>
                  <a:gd name="connsiteX1" fmla="*/ 831534 w 2780712"/>
                  <a:gd name="connsiteY1" fmla="*/ 92104 h 2184400"/>
                  <a:gd name="connsiteX2" fmla="*/ 1997384 w 2780712"/>
                  <a:gd name="connsiteY2" fmla="*/ 109596 h 2184400"/>
                  <a:gd name="connsiteX3" fmla="*/ 2778379 w 2780712"/>
                  <a:gd name="connsiteY3" fmla="*/ 1155438 h 2184400"/>
                  <a:gd name="connsiteX4" fmla="*/ 2162223 w 2780712"/>
                  <a:gd name="connsiteY4" fmla="*/ 1127366 h 2184400"/>
                  <a:gd name="connsiteX5" fmla="*/ 1665158 w 2780712"/>
                  <a:gd name="connsiteY5" fmla="*/ 647374 h 2184400"/>
                  <a:gd name="connsiteX6" fmla="*/ 1138901 w 2780712"/>
                  <a:gd name="connsiteY6" fmla="*/ 642184 h 2184400"/>
                  <a:gd name="connsiteX7" fmla="*/ 616375 w 2780712"/>
                  <a:gd name="connsiteY7" fmla="*/ 1093509 h 2184400"/>
                  <a:gd name="connsiteX8" fmla="*/ 3 w 2780712"/>
                  <a:gd name="connsiteY8" fmla="*/ 1094551 h 2184400"/>
                  <a:gd name="connsiteX0" fmla="*/ 3 w 2834387"/>
                  <a:gd name="connsiteY0" fmla="*/ 1105859 h 1140427"/>
                  <a:gd name="connsiteX1" fmla="*/ 831534 w 2834387"/>
                  <a:gd name="connsiteY1" fmla="*/ 103412 h 1140427"/>
                  <a:gd name="connsiteX2" fmla="*/ 1997384 w 2834387"/>
                  <a:gd name="connsiteY2" fmla="*/ 120904 h 1140427"/>
                  <a:gd name="connsiteX3" fmla="*/ 2832970 w 2834387"/>
                  <a:gd name="connsiteY3" fmla="*/ 1125803 h 1140427"/>
                  <a:gd name="connsiteX4" fmla="*/ 2162223 w 2834387"/>
                  <a:gd name="connsiteY4" fmla="*/ 1138674 h 1140427"/>
                  <a:gd name="connsiteX5" fmla="*/ 1665158 w 2834387"/>
                  <a:gd name="connsiteY5" fmla="*/ 658682 h 1140427"/>
                  <a:gd name="connsiteX6" fmla="*/ 1138901 w 2834387"/>
                  <a:gd name="connsiteY6" fmla="*/ 653492 h 1140427"/>
                  <a:gd name="connsiteX7" fmla="*/ 616375 w 2834387"/>
                  <a:gd name="connsiteY7" fmla="*/ 1104817 h 1140427"/>
                  <a:gd name="connsiteX8" fmla="*/ 3 w 2834387"/>
                  <a:gd name="connsiteY8" fmla="*/ 1105859 h 1140427"/>
                  <a:gd name="connsiteX0" fmla="*/ 3 w 2834578"/>
                  <a:gd name="connsiteY0" fmla="*/ 1109586 h 1144154"/>
                  <a:gd name="connsiteX1" fmla="*/ 831534 w 2834578"/>
                  <a:gd name="connsiteY1" fmla="*/ 107139 h 1144154"/>
                  <a:gd name="connsiteX2" fmla="*/ 2064059 w 2834578"/>
                  <a:gd name="connsiteY2" fmla="*/ 143681 h 1144154"/>
                  <a:gd name="connsiteX3" fmla="*/ 2832970 w 2834578"/>
                  <a:gd name="connsiteY3" fmla="*/ 1129530 h 1144154"/>
                  <a:gd name="connsiteX4" fmla="*/ 2162223 w 2834578"/>
                  <a:gd name="connsiteY4" fmla="*/ 1142401 h 1144154"/>
                  <a:gd name="connsiteX5" fmla="*/ 1665158 w 2834578"/>
                  <a:gd name="connsiteY5" fmla="*/ 662409 h 1144154"/>
                  <a:gd name="connsiteX6" fmla="*/ 1138901 w 2834578"/>
                  <a:gd name="connsiteY6" fmla="*/ 657219 h 1144154"/>
                  <a:gd name="connsiteX7" fmla="*/ 616375 w 2834578"/>
                  <a:gd name="connsiteY7" fmla="*/ 1108544 h 1144154"/>
                  <a:gd name="connsiteX8" fmla="*/ 3 w 2834578"/>
                  <a:gd name="connsiteY8" fmla="*/ 1109586 h 114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34578" h="1144154">
                    <a:moveTo>
                      <a:pt x="3" y="1109586"/>
                    </a:moveTo>
                    <a:cubicBezTo>
                      <a:pt x="-1187" y="675285"/>
                      <a:pt x="487525" y="268123"/>
                      <a:pt x="831534" y="107139"/>
                    </a:cubicBezTo>
                    <a:cubicBezTo>
                      <a:pt x="1175543" y="-53845"/>
                      <a:pt x="1730486" y="-26718"/>
                      <a:pt x="2064059" y="143681"/>
                    </a:cubicBezTo>
                    <a:cubicBezTo>
                      <a:pt x="2397632" y="314080"/>
                      <a:pt x="2865495" y="688987"/>
                      <a:pt x="2832970" y="1129530"/>
                    </a:cubicBezTo>
                    <a:cubicBezTo>
                      <a:pt x="2627585" y="1120173"/>
                      <a:pt x="2367608" y="1151758"/>
                      <a:pt x="2162223" y="1142401"/>
                    </a:cubicBezTo>
                    <a:cubicBezTo>
                      <a:pt x="2187535" y="932414"/>
                      <a:pt x="1985346" y="737169"/>
                      <a:pt x="1665158" y="662409"/>
                    </a:cubicBezTo>
                    <a:cubicBezTo>
                      <a:pt x="1496111" y="622938"/>
                      <a:pt x="1309920" y="621102"/>
                      <a:pt x="1138901" y="657219"/>
                    </a:cubicBezTo>
                    <a:cubicBezTo>
                      <a:pt x="825547" y="723395"/>
                      <a:pt x="615464" y="904852"/>
                      <a:pt x="616375" y="1108544"/>
                    </a:cubicBezTo>
                    <a:lnTo>
                      <a:pt x="3" y="110958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Block Arc 5">
                <a:extLst>
                  <a:ext uri="{FF2B5EF4-FFF2-40B4-BE49-F238E27FC236}">
                    <a16:creationId xmlns:a16="http://schemas.microsoft.com/office/drawing/2014/main" id="{2ABDDAA7-1330-5846-8957-036F466F9A01}"/>
                  </a:ext>
                </a:extLst>
              </p:cNvPr>
              <p:cNvSpPr/>
              <p:nvPr/>
            </p:nvSpPr>
            <p:spPr>
              <a:xfrm rot="5400000" flipH="1">
                <a:off x="6218376" y="6814445"/>
                <a:ext cx="2832033" cy="2184400"/>
              </a:xfrm>
              <a:prstGeom prst="blockArc">
                <a:avLst>
                  <a:gd name="adj1" fmla="val 10847997"/>
                  <a:gd name="adj2" fmla="val 383373"/>
                  <a:gd name="adj3" fmla="val 2961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E221F3-E29A-7E44-BA3E-4DDEF353168D}"/>
                  </a:ext>
                </a:extLst>
              </p:cNvPr>
              <p:cNvSpPr/>
              <p:nvPr/>
            </p:nvSpPr>
            <p:spPr>
              <a:xfrm>
                <a:off x="1888902" y="8670342"/>
                <a:ext cx="5841999" cy="65232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A4EACD-79B2-9047-926C-4179677F6DF3}"/>
                  </a:ext>
                </a:extLst>
              </p:cNvPr>
              <p:cNvSpPr/>
              <p:nvPr/>
            </p:nvSpPr>
            <p:spPr>
              <a:xfrm>
                <a:off x="1603667" y="6490630"/>
                <a:ext cx="5991766" cy="64342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dirty="0">
                    <a:cs typeface="Calibri"/>
                  </a:rPr>
                  <a:t>s</a:t>
                </a:r>
                <a:endParaRPr lang="en-US" dirty="0"/>
              </a:p>
            </p:txBody>
          </p:sp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id="{28EF7BC0-BD7F-BD4C-8DBE-13C9030B0FE6}"/>
                  </a:ext>
                </a:extLst>
              </p:cNvPr>
              <p:cNvSpPr/>
              <p:nvPr/>
            </p:nvSpPr>
            <p:spPr>
              <a:xfrm rot="16200000">
                <a:off x="-170314" y="5175043"/>
                <a:ext cx="2797740" cy="1130070"/>
              </a:xfrm>
              <a:custGeom>
                <a:avLst/>
                <a:gdLst>
                  <a:gd name="connsiteX0" fmla="*/ 1849 w 2799588"/>
                  <a:gd name="connsiteY0" fmla="*/ 1057381 h 2229301"/>
                  <a:gd name="connsiteX1" fmla="*/ 1427126 w 2799588"/>
                  <a:gd name="connsiteY1" fmla="*/ 212 h 2229301"/>
                  <a:gd name="connsiteX2" fmla="*/ 2799516 w 2799588"/>
                  <a:gd name="connsiteY2" fmla="*/ 1125982 h 2229301"/>
                  <a:gd name="connsiteX3" fmla="*/ 2210945 w 2799588"/>
                  <a:gd name="connsiteY3" fmla="*/ 1121217 h 2229301"/>
                  <a:gd name="connsiteX4" fmla="*/ 1412694 w 2799588"/>
                  <a:gd name="connsiteY4" fmla="*/ 588647 h 2229301"/>
                  <a:gd name="connsiteX5" fmla="*/ 590194 w 2799588"/>
                  <a:gd name="connsiteY5" fmla="*/ 1081484 h 2229301"/>
                  <a:gd name="connsiteX6" fmla="*/ 1849 w 2799588"/>
                  <a:gd name="connsiteY6" fmla="*/ 1057381 h 2229301"/>
                  <a:gd name="connsiteX0" fmla="*/ 0 w 2797740"/>
                  <a:gd name="connsiteY0" fmla="*/ 1057385 h 1125986"/>
                  <a:gd name="connsiteX1" fmla="*/ 1425277 w 2797740"/>
                  <a:gd name="connsiteY1" fmla="*/ 216 h 1125986"/>
                  <a:gd name="connsiteX2" fmla="*/ 2797667 w 2797740"/>
                  <a:gd name="connsiteY2" fmla="*/ 1125986 h 1125986"/>
                  <a:gd name="connsiteX3" fmla="*/ 2209096 w 2797740"/>
                  <a:gd name="connsiteY3" fmla="*/ 1121221 h 1125986"/>
                  <a:gd name="connsiteX4" fmla="*/ 1410845 w 2797740"/>
                  <a:gd name="connsiteY4" fmla="*/ 588651 h 1125986"/>
                  <a:gd name="connsiteX5" fmla="*/ 624204 w 2797740"/>
                  <a:gd name="connsiteY5" fmla="*/ 1033679 h 1125986"/>
                  <a:gd name="connsiteX6" fmla="*/ 0 w 2797740"/>
                  <a:gd name="connsiteY6" fmla="*/ 1057385 h 1125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7740" h="1125986">
                    <a:moveTo>
                      <a:pt x="0" y="1057385"/>
                    </a:moveTo>
                    <a:cubicBezTo>
                      <a:pt x="38828" y="456405"/>
                      <a:pt x="669703" y="-11533"/>
                      <a:pt x="1425277" y="216"/>
                    </a:cubicBezTo>
                    <a:cubicBezTo>
                      <a:pt x="2193104" y="12156"/>
                      <a:pt x="2805475" y="514484"/>
                      <a:pt x="2797667" y="1125986"/>
                    </a:cubicBezTo>
                    <a:lnTo>
                      <a:pt x="2209096" y="1121221"/>
                    </a:lnTo>
                    <a:cubicBezTo>
                      <a:pt x="2214675" y="831406"/>
                      <a:pt x="1857727" y="593260"/>
                      <a:pt x="1410845" y="588651"/>
                    </a:cubicBezTo>
                    <a:cubicBezTo>
                      <a:pt x="977755" y="584184"/>
                      <a:pt x="651512" y="753344"/>
                      <a:pt x="624204" y="1033679"/>
                    </a:cubicBezTo>
                    <a:cubicBezTo>
                      <a:pt x="428089" y="1025645"/>
                      <a:pt x="196115" y="1065419"/>
                      <a:pt x="0" y="105738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13">
                <a:extLst>
                  <a:ext uri="{FF2B5EF4-FFF2-40B4-BE49-F238E27FC236}">
                    <a16:creationId xmlns:a16="http://schemas.microsoft.com/office/drawing/2014/main" id="{9BB00DD6-C4C4-7348-AD3E-28EAE4D8492B}"/>
                  </a:ext>
                </a:extLst>
              </p:cNvPr>
              <p:cNvSpPr/>
              <p:nvPr/>
            </p:nvSpPr>
            <p:spPr>
              <a:xfrm rot="5400000" flipH="1">
                <a:off x="6146290" y="2428388"/>
                <a:ext cx="2847721" cy="2184400"/>
              </a:xfrm>
              <a:prstGeom prst="blockArc">
                <a:avLst>
                  <a:gd name="adj1" fmla="val 10800000"/>
                  <a:gd name="adj2" fmla="val 1572"/>
                  <a:gd name="adj3" fmla="val 2764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1105578" y="2390350"/>
              <a:ext cx="7323125" cy="8818923"/>
              <a:chOff x="1105578" y="2390350"/>
              <a:chExt cx="7323125" cy="8818923"/>
            </a:xfrm>
          </p:grpSpPr>
          <p:cxnSp>
            <p:nvCxnSpPr>
              <p:cNvPr id="159" name="Straight Connector 158"/>
              <p:cNvCxnSpPr>
                <a:endCxn id="14" idx="1"/>
              </p:cNvCxnSpPr>
              <p:nvPr/>
            </p:nvCxnSpPr>
            <p:spPr>
              <a:xfrm>
                <a:off x="1793591" y="2390350"/>
                <a:ext cx="5776047" cy="8361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>
                <a:cxnSpLocks/>
              </p:cNvCxnSpPr>
              <p:nvPr/>
            </p:nvCxnSpPr>
            <p:spPr>
              <a:xfrm flipV="1">
                <a:off x="1819580" y="4660766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4" name="Arc 1023"/>
              <p:cNvSpPr/>
              <p:nvPr/>
            </p:nvSpPr>
            <p:spPr>
              <a:xfrm>
                <a:off x="6949380" y="2405358"/>
                <a:ext cx="1403254" cy="2258405"/>
              </a:xfrm>
              <a:prstGeom prst="arc">
                <a:avLst>
                  <a:gd name="adj1" fmla="val 16200000"/>
                  <a:gd name="adj2" fmla="val 5256843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Arc 169"/>
              <p:cNvSpPr/>
              <p:nvPr/>
            </p:nvSpPr>
            <p:spPr>
              <a:xfrm>
                <a:off x="7025449" y="6810988"/>
                <a:ext cx="1403254" cy="2229081"/>
              </a:xfrm>
              <a:prstGeom prst="arc">
                <a:avLst>
                  <a:gd name="adj1" fmla="val 16120637"/>
                  <a:gd name="adj2" fmla="val 4983877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72" name="Straight Connector 171"/>
              <p:cNvCxnSpPr>
                <a:endCxn id="8" idx="3"/>
              </p:cNvCxnSpPr>
              <p:nvPr/>
            </p:nvCxnSpPr>
            <p:spPr>
              <a:xfrm flipV="1">
                <a:off x="1689032" y="6812344"/>
                <a:ext cx="5906401" cy="905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flipV="1">
                <a:off x="1838324" y="9051721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Arc 174"/>
              <p:cNvSpPr/>
              <p:nvPr/>
            </p:nvSpPr>
            <p:spPr>
              <a:xfrm flipH="1">
                <a:off x="1105578" y="9059682"/>
                <a:ext cx="1403254" cy="2119835"/>
              </a:xfrm>
              <a:prstGeom prst="arc">
                <a:avLst>
                  <a:gd name="adj1" fmla="val 16248374"/>
                  <a:gd name="adj2" fmla="val 5358476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96" name="Straight Connector 495"/>
              <p:cNvCxnSpPr/>
              <p:nvPr/>
            </p:nvCxnSpPr>
            <p:spPr>
              <a:xfrm flipV="1">
                <a:off x="1891808" y="11204817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0" name="Group 1069"/>
          <p:cNvGrpSpPr/>
          <p:nvPr/>
        </p:nvGrpSpPr>
        <p:grpSpPr>
          <a:xfrm>
            <a:off x="7292838" y="10456398"/>
            <a:ext cx="1214980" cy="1241391"/>
            <a:chOff x="7285281" y="10490852"/>
            <a:chExt cx="1214980" cy="124139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7D857C8-6DBF-1441-BED6-4FF1EB531C36}"/>
                </a:ext>
              </a:extLst>
            </p:cNvPr>
            <p:cNvSpPr/>
            <p:nvPr/>
          </p:nvSpPr>
          <p:spPr>
            <a:xfrm>
              <a:off x="7285281" y="10490852"/>
              <a:ext cx="1214980" cy="1241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7466026" y="10691378"/>
              <a:ext cx="841075" cy="8593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>
            <a:off x="163337" y="11386059"/>
            <a:ext cx="95537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 u="sng">
              <a:solidFill>
                <a:srgbClr val="F53BA7"/>
              </a:solidFill>
              <a:cs typeface="Calibri"/>
            </a:endParaRPr>
          </a:p>
          <a:p>
            <a:endParaRPr lang="en-US" sz="900">
              <a:cs typeface="Calibri"/>
            </a:endParaRPr>
          </a:p>
          <a:p>
            <a:endParaRPr lang="en-US" sz="900" u="sng">
              <a:cs typeface="Calibri"/>
            </a:endParaRPr>
          </a:p>
          <a:p>
            <a:endParaRPr lang="en-US" sz="900">
              <a:cs typeface="Calibri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4A3E031-B76D-D04F-8233-8F8B5D2D3BA2}"/>
              </a:ext>
            </a:extLst>
          </p:cNvPr>
          <p:cNvSpPr txBox="1"/>
          <p:nvPr/>
        </p:nvSpPr>
        <p:spPr>
          <a:xfrm>
            <a:off x="1393390" y="11859762"/>
            <a:ext cx="958405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grpSp>
        <p:nvGrpSpPr>
          <p:cNvPr id="483" name="Group 482"/>
          <p:cNvGrpSpPr/>
          <p:nvPr/>
        </p:nvGrpSpPr>
        <p:grpSpPr>
          <a:xfrm>
            <a:off x="5381152" y="4127847"/>
            <a:ext cx="1214980" cy="1234099"/>
            <a:chOff x="1212628" y="4031237"/>
            <a:chExt cx="1214980" cy="1304869"/>
          </a:xfrm>
        </p:grpSpPr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73B2E537-2E94-164D-A891-794C913A475F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TextBox 485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1234408" y="4511703"/>
              <a:ext cx="1170599" cy="3254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en-US" sz="1400" b="1">
                <a:cs typeface="Calibri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4407996" y="8299856"/>
            <a:ext cx="1214980" cy="1234099"/>
            <a:chOff x="1212628" y="4031237"/>
            <a:chExt cx="1214980" cy="1304869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3B2E537-2E94-164D-A891-794C913A475F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1305136" y="4418223"/>
              <a:ext cx="1029145" cy="3254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en-US" sz="1400" b="1">
                <a:cs typeface="Calibri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1611430" y="6170402"/>
            <a:ext cx="1214980" cy="1234099"/>
            <a:chOff x="1212628" y="4031237"/>
            <a:chExt cx="1214980" cy="1304869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73B2E537-2E94-164D-A891-794C913A475F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1234408" y="4399528"/>
              <a:ext cx="1170599" cy="3254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en-US" sz="1400" b="1">
                <a:cs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3127CBD-BC51-D18C-0FCF-3C4CB11AA134}"/>
              </a:ext>
            </a:extLst>
          </p:cNvPr>
          <p:cNvSpPr txBox="1"/>
          <p:nvPr/>
        </p:nvSpPr>
        <p:spPr>
          <a:xfrm>
            <a:off x="4266808" y="12000906"/>
            <a:ext cx="143278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11109F-1F04-6A8D-35C2-09E325C8F555}"/>
              </a:ext>
            </a:extLst>
          </p:cNvPr>
          <p:cNvSpPr txBox="1"/>
          <p:nvPr/>
        </p:nvSpPr>
        <p:spPr>
          <a:xfrm>
            <a:off x="2617521" y="11981271"/>
            <a:ext cx="143278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6E1EF5-BB5C-C5C5-A0C5-1D100179E86D}"/>
              </a:ext>
            </a:extLst>
          </p:cNvPr>
          <p:cNvSpPr/>
          <p:nvPr/>
        </p:nvSpPr>
        <p:spPr>
          <a:xfrm>
            <a:off x="1186962" y="11362666"/>
            <a:ext cx="4106791" cy="861774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Recap on observational drawing skills from Year 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Improving colour pencils skills – blending and achieving tone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Mark making techniques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Understanding of artist’s work </a:t>
            </a:r>
          </a:p>
        </p:txBody>
      </p:sp>
      <p:pic>
        <p:nvPicPr>
          <p:cNvPr id="471" name="Picture 470" descr="A picture containing text&#10;&#10;Description automatically generated">
            <a:extLst>
              <a:ext uri="{FF2B5EF4-FFF2-40B4-BE49-F238E27FC236}">
                <a16:creationId xmlns:a16="http://schemas.microsoft.com/office/drawing/2014/main" id="{5E8C09C2-F865-4147-8AA3-0E4256588F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6126" y="34670"/>
            <a:ext cx="531619" cy="5352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14C0A-CB70-8277-18E2-61347A89E3DF}"/>
              </a:ext>
            </a:extLst>
          </p:cNvPr>
          <p:cNvSpPr txBox="1"/>
          <p:nvPr/>
        </p:nvSpPr>
        <p:spPr>
          <a:xfrm>
            <a:off x="-17972" y="12271042"/>
            <a:ext cx="963714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200" b="1" dirty="0"/>
              <a:t>                                                   </a:t>
            </a:r>
            <a:r>
              <a:rPr lang="en-GB" sz="1200" dirty="0"/>
              <a:t>To create independent pupils whose God given talents are nurtured and shared.</a:t>
            </a:r>
          </a:p>
          <a:p>
            <a:pPr fontAlgn="base"/>
            <a:r>
              <a:rPr lang="en-GB" sz="1200" dirty="0"/>
              <a:t>Learning develops a knowledge of culture, their environment and an understanding of the relevance of design and creativity in the wider world.</a:t>
            </a:r>
          </a:p>
          <a:p>
            <a:pPr fontAlgn="base"/>
            <a:endParaRPr lang="en-GB" sz="1200" dirty="0"/>
          </a:p>
          <a:p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 descr="A painting on a table&#10;&#10;Description automatically generated with low confidence">
            <a:extLst>
              <a:ext uri="{FF2B5EF4-FFF2-40B4-BE49-F238E27FC236}">
                <a16:creationId xmlns:a16="http://schemas.microsoft.com/office/drawing/2014/main" id="{E7984483-98B0-1B57-D2E9-DB6DE68CF2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47740" y="9572848"/>
            <a:ext cx="713950" cy="634597"/>
          </a:xfrm>
          <a:prstGeom prst="rect">
            <a:avLst/>
          </a:prstGeom>
        </p:spPr>
      </p:pic>
      <p:pic>
        <p:nvPicPr>
          <p:cNvPr id="19" name="Picture 18" descr="A picture containing insect&#10;&#10;Description automatically generated">
            <a:extLst>
              <a:ext uri="{FF2B5EF4-FFF2-40B4-BE49-F238E27FC236}">
                <a16:creationId xmlns:a16="http://schemas.microsoft.com/office/drawing/2014/main" id="{152B9DCA-3A7F-7339-4DBA-8ACF60E9AD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168245" y="10004957"/>
            <a:ext cx="879375" cy="604491"/>
          </a:xfrm>
          <a:prstGeom prst="rect">
            <a:avLst/>
          </a:prstGeom>
        </p:spPr>
      </p:pic>
      <p:pic>
        <p:nvPicPr>
          <p:cNvPr id="23" name="Picture 22" descr="A butterfly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277FFD90-9976-38F7-6C31-6CF082C544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167" y="11499793"/>
            <a:ext cx="964366" cy="723275"/>
          </a:xfrm>
          <a:prstGeom prst="rect">
            <a:avLst/>
          </a:prstGeom>
        </p:spPr>
      </p:pic>
      <p:pic>
        <p:nvPicPr>
          <p:cNvPr id="38" name="Picture 37" descr="A picture containing diagram&#10;&#10;Description automatically generated">
            <a:extLst>
              <a:ext uri="{FF2B5EF4-FFF2-40B4-BE49-F238E27FC236}">
                <a16:creationId xmlns:a16="http://schemas.microsoft.com/office/drawing/2014/main" id="{63517BF5-193D-77C3-30E3-39AFC50C1C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56508" y="9516805"/>
            <a:ext cx="1440498" cy="10803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Picture 39" descr="A picture containing diagram&#10;&#10;Description automatically generated">
            <a:extLst>
              <a:ext uri="{FF2B5EF4-FFF2-40B4-BE49-F238E27FC236}">
                <a16:creationId xmlns:a16="http://schemas.microsoft.com/office/drawing/2014/main" id="{4E1BE21E-FEBB-F83D-0A92-EB872305A40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080994" y="9199897"/>
            <a:ext cx="883790" cy="9135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6" name="Picture 5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8231D23-E49C-4355-6FA3-1F2564A79D2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98659" y="11278771"/>
            <a:ext cx="824683" cy="1033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FCEEA103-E154-9B12-8FDA-AE2D5E88576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54584" y="11105883"/>
            <a:ext cx="1251389" cy="964360"/>
          </a:xfrm>
          <a:prstGeom prst="rect">
            <a:avLst/>
          </a:prstGeom>
        </p:spPr>
      </p:pic>
      <p:pic>
        <p:nvPicPr>
          <p:cNvPr id="62" name="Picture 61" descr="A picture containing text&#10;&#10;Description automatically generated">
            <a:extLst>
              <a:ext uri="{FF2B5EF4-FFF2-40B4-BE49-F238E27FC236}">
                <a16:creationId xmlns:a16="http://schemas.microsoft.com/office/drawing/2014/main" id="{B71D7D5F-F830-5EEB-C0AD-34E03593299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222806" y="7866790"/>
            <a:ext cx="1828643" cy="6827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0" name="Picture 69" descr="A butterfly on a surface&#10;&#10;Description automatically generated with low confidence">
            <a:extLst>
              <a:ext uri="{FF2B5EF4-FFF2-40B4-BE49-F238E27FC236}">
                <a16:creationId xmlns:a16="http://schemas.microsoft.com/office/drawing/2014/main" id="{14C2EB44-898E-F0A5-8A2B-2E51FC0CEDD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911" y="7152762"/>
            <a:ext cx="1214462" cy="910847"/>
          </a:xfrm>
          <a:prstGeom prst="rect">
            <a:avLst/>
          </a:prstGeom>
        </p:spPr>
      </p:pic>
      <p:pic>
        <p:nvPicPr>
          <p:cNvPr id="1026" name="Picture 2" descr="The Aspects by Damien Hirst for Sale | Guy Hepner">
            <a:extLst>
              <a:ext uri="{FF2B5EF4-FFF2-40B4-BE49-F238E27FC236}">
                <a16:creationId xmlns:a16="http://schemas.microsoft.com/office/drawing/2014/main" id="{4743D967-389C-4BA8-80E8-8006061C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4896" y="7458670"/>
            <a:ext cx="870136" cy="90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mien Hirst's Butterfly mandalas | DJ Food">
            <a:extLst>
              <a:ext uri="{FF2B5EF4-FFF2-40B4-BE49-F238E27FC236}">
                <a16:creationId xmlns:a16="http://schemas.microsoft.com/office/drawing/2014/main" id="{E64A2554-CE4E-F6DD-2D62-581EC671F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0560" y="9520909"/>
            <a:ext cx="879800" cy="65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8C1AEC-AA88-31F4-408E-9E3434462A70}"/>
              </a:ext>
            </a:extLst>
          </p:cNvPr>
          <p:cNvSpPr txBox="1"/>
          <p:nvPr/>
        </p:nvSpPr>
        <p:spPr>
          <a:xfrm>
            <a:off x="4351518" y="8528504"/>
            <a:ext cx="1332785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 dirty="0">
                <a:latin typeface="Gill Sans Nova Ultra Bold" panose="020B0B02020104020203" pitchFamily="34" charset="0"/>
                <a:cs typeface="Calibri"/>
              </a:rPr>
              <a:t>Bugs </a:t>
            </a:r>
          </a:p>
          <a:p>
            <a:pPr algn="ctr"/>
            <a:r>
              <a:rPr lang="en-US" sz="1200" b="1" dirty="0">
                <a:latin typeface="Gill Sans Nova Ultra Bold" panose="020B0B02020104020203" pitchFamily="34" charset="0"/>
                <a:cs typeface="Calibri"/>
              </a:rPr>
              <a:t>&amp;   </a:t>
            </a:r>
          </a:p>
          <a:p>
            <a:pPr algn="ctr"/>
            <a:r>
              <a:rPr lang="en-US" sz="900" b="1" dirty="0">
                <a:latin typeface="Gill Sans Nova Ultra Bold" panose="020B0B02020104020203" pitchFamily="34" charset="0"/>
                <a:cs typeface="Calibri"/>
              </a:rPr>
              <a:t>Butterflies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CFB1B3-0B55-5C32-6AC6-9E39A8811960}"/>
              </a:ext>
            </a:extLst>
          </p:cNvPr>
          <p:cNvSpPr txBox="1"/>
          <p:nvPr/>
        </p:nvSpPr>
        <p:spPr>
          <a:xfrm>
            <a:off x="7217033" y="10865198"/>
            <a:ext cx="133278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dirty="0">
                <a:latin typeface="Gill Sans Nova Ultra Bold" panose="020B0B02020104020203" pitchFamily="34" charset="0"/>
                <a:cs typeface="Calibri"/>
              </a:rPr>
              <a:t>YEAR</a:t>
            </a:r>
          </a:p>
          <a:p>
            <a:pPr algn="ctr"/>
            <a:r>
              <a:rPr lang="en-US" sz="1600" b="1" dirty="0">
                <a:latin typeface="Gill Sans Nova Ultra Bold" panose="020B0B02020104020203" pitchFamily="34" charset="0"/>
                <a:cs typeface="Calibri"/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A7283F-31A2-DB57-3BA9-AC3DAAF2E6B0}"/>
              </a:ext>
            </a:extLst>
          </p:cNvPr>
          <p:cNvSpPr txBox="1"/>
          <p:nvPr/>
        </p:nvSpPr>
        <p:spPr>
          <a:xfrm>
            <a:off x="1594839" y="6531330"/>
            <a:ext cx="133278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 dirty="0">
                <a:latin typeface="Gill Sans Nova Ultra Bold"/>
                <a:cs typeface="Calibri"/>
              </a:rPr>
              <a:t>Pop Art/</a:t>
            </a:r>
          </a:p>
          <a:p>
            <a:pPr algn="ctr"/>
            <a:r>
              <a:rPr lang="en-US" sz="1400" b="1" dirty="0">
                <a:latin typeface="Gill Sans Nova Ultra Bold"/>
                <a:cs typeface="Calibri"/>
              </a:rPr>
              <a:t>Still life</a:t>
            </a:r>
            <a:r>
              <a:rPr lang="en-US" sz="1050" b="1" dirty="0">
                <a:latin typeface="Gill Sans Nova Ultra Bold"/>
                <a:cs typeface="Calibri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C714AC-A16F-DEB7-3AC5-373D1894F578}"/>
              </a:ext>
            </a:extLst>
          </p:cNvPr>
          <p:cNvSpPr txBox="1"/>
          <p:nvPr/>
        </p:nvSpPr>
        <p:spPr>
          <a:xfrm>
            <a:off x="5305585" y="4359579"/>
            <a:ext cx="133278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 dirty="0">
                <a:latin typeface="Gill Sans Nova Ultra Bold" panose="020B0B02020104020203" pitchFamily="34" charset="0"/>
                <a:cs typeface="Calibri"/>
              </a:rPr>
              <a:t>Man </a:t>
            </a:r>
          </a:p>
          <a:p>
            <a:pPr algn="ctr"/>
            <a:r>
              <a:rPr lang="en-US" sz="1200" b="1" dirty="0">
                <a:latin typeface="Gill Sans Nova Ultra Bold" panose="020B0B02020104020203" pitchFamily="34" charset="0"/>
                <a:cs typeface="Calibri"/>
              </a:rPr>
              <a:t>Vs</a:t>
            </a:r>
          </a:p>
          <a:p>
            <a:pPr algn="ctr"/>
            <a:r>
              <a:rPr lang="en-US" sz="1200" b="1" dirty="0">
                <a:latin typeface="Gill Sans Nova Ultra Bold" panose="020B0B02020104020203" pitchFamily="34" charset="0"/>
                <a:cs typeface="Calibri"/>
              </a:rPr>
              <a:t>Nature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8AF21B-EFAD-067F-9568-D9C79DD7730A}"/>
              </a:ext>
            </a:extLst>
          </p:cNvPr>
          <p:cNvSpPr txBox="1"/>
          <p:nvPr/>
        </p:nvSpPr>
        <p:spPr>
          <a:xfrm>
            <a:off x="-28211" y="639508"/>
            <a:ext cx="408390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Gill Sans Nova Ultra Bold" panose="020B0B02020104020203" pitchFamily="34" charset="0"/>
              </a:rPr>
              <a:t>HOW AM I ASSESSED IN YEAR 8 ?</a:t>
            </a:r>
          </a:p>
          <a:p>
            <a:r>
              <a:rPr lang="en-GB" sz="1100" b="1" dirty="0">
                <a:latin typeface="Century Gothic" panose="020B0502020202020204" pitchFamily="34" charset="0"/>
              </a:rPr>
              <a:t>THE ‘BIG 5’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DEVELOPING IDEAS INSPIRED BY ARTISTS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EXPERIMENTING WITH MEDIA AND MATERIALS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OBSERVATIONAL DRAWING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ANALYSIS AND ANNOTATION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PRESENTING FINAL RESPONSES </a:t>
            </a:r>
          </a:p>
          <a:p>
            <a:endParaRPr lang="en-GB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49EBACA-0A14-9F62-B5E0-55A2B7AA01BF}"/>
              </a:ext>
            </a:extLst>
          </p:cNvPr>
          <p:cNvSpPr/>
          <p:nvPr/>
        </p:nvSpPr>
        <p:spPr>
          <a:xfrm rot="10800000">
            <a:off x="7417965" y="9806315"/>
            <a:ext cx="608078" cy="269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05250419-01CA-5203-55F6-5E7B96576732}"/>
              </a:ext>
            </a:extLst>
          </p:cNvPr>
          <p:cNvSpPr/>
          <p:nvPr/>
        </p:nvSpPr>
        <p:spPr>
          <a:xfrm rot="5400000">
            <a:off x="8700579" y="10787874"/>
            <a:ext cx="608078" cy="269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B9D307A-6FC2-A804-2251-5E55144D264F}"/>
              </a:ext>
            </a:extLst>
          </p:cNvPr>
          <p:cNvSpPr/>
          <p:nvPr/>
        </p:nvSpPr>
        <p:spPr>
          <a:xfrm>
            <a:off x="2359818" y="1581362"/>
            <a:ext cx="1851216" cy="42919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E7D5CE7-C4B6-8F8D-8DE1-69368C3BF773}"/>
              </a:ext>
            </a:extLst>
          </p:cNvPr>
          <p:cNvSpPr txBox="1"/>
          <p:nvPr/>
        </p:nvSpPr>
        <p:spPr>
          <a:xfrm>
            <a:off x="2264059" y="1574064"/>
            <a:ext cx="23320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>
                <a:latin typeface="Century Gothic" panose="020B0502020202020204" pitchFamily="34" charset="0"/>
              </a:rPr>
              <a:t>‘BIG 5’ PRESENTING FINAL     RESPONSES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6B56122-F741-F5AF-AAB9-3615DEF3F2E9}"/>
              </a:ext>
            </a:extLst>
          </p:cNvPr>
          <p:cNvCxnSpPr>
            <a:cxnSpLocks/>
          </p:cNvCxnSpPr>
          <p:nvPr/>
        </p:nvCxnSpPr>
        <p:spPr>
          <a:xfrm>
            <a:off x="4415628" y="1359528"/>
            <a:ext cx="599448" cy="104066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0BEFD97-6A51-4F9F-2CB5-17ECA939A365}"/>
              </a:ext>
            </a:extLst>
          </p:cNvPr>
          <p:cNvSpPr/>
          <p:nvPr/>
        </p:nvSpPr>
        <p:spPr>
          <a:xfrm>
            <a:off x="115134" y="3356034"/>
            <a:ext cx="2780077" cy="7677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0DBBF61-BE37-600D-3D06-F5D96DA6E92D}"/>
              </a:ext>
            </a:extLst>
          </p:cNvPr>
          <p:cNvSpPr txBox="1"/>
          <p:nvPr/>
        </p:nvSpPr>
        <p:spPr>
          <a:xfrm>
            <a:off x="101979" y="3342877"/>
            <a:ext cx="28120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>
                <a:latin typeface="Century Gothic" panose="020B0502020202020204" pitchFamily="34" charset="0"/>
              </a:rPr>
              <a:t>‘BIG 5’ ANALYSIS AND ANNOTATION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Describe what you can see?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Describe what materials were used?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Is there a meaning/mood?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225BDF5F-8534-E8F8-4549-30BFE2F2E327}"/>
              </a:ext>
            </a:extLst>
          </p:cNvPr>
          <p:cNvSpPr/>
          <p:nvPr/>
        </p:nvSpPr>
        <p:spPr>
          <a:xfrm>
            <a:off x="5122325" y="5641218"/>
            <a:ext cx="1332543" cy="73905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2B2DAFA-03EA-FBC2-FF84-94E7647558F3}"/>
              </a:ext>
            </a:extLst>
          </p:cNvPr>
          <p:cNvSpPr txBox="1"/>
          <p:nvPr/>
        </p:nvSpPr>
        <p:spPr>
          <a:xfrm>
            <a:off x="5237221" y="5650458"/>
            <a:ext cx="13209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>
                <a:latin typeface="Century Gothic" panose="020B0502020202020204" pitchFamily="34" charset="0"/>
              </a:rPr>
              <a:t>‘BIG 5’ EXPERIMENTING WITH MEDIA AND MATERIALS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78384899-27C3-26D2-8767-D58D2352F8B4}"/>
              </a:ext>
            </a:extLst>
          </p:cNvPr>
          <p:cNvSpPr/>
          <p:nvPr/>
        </p:nvSpPr>
        <p:spPr>
          <a:xfrm>
            <a:off x="8474631" y="6201680"/>
            <a:ext cx="1049997" cy="96489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C601788-2BDD-1AD0-6AA5-7A2FFB4C9979}"/>
              </a:ext>
            </a:extLst>
          </p:cNvPr>
          <p:cNvSpPr txBox="1"/>
          <p:nvPr/>
        </p:nvSpPr>
        <p:spPr>
          <a:xfrm>
            <a:off x="8513333" y="6176218"/>
            <a:ext cx="127368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Century Gothic" panose="020B0502020202020204" pitchFamily="34" charset="0"/>
              </a:rPr>
              <a:t>‘BIG 5’ DEVELOPING IDEAS </a:t>
            </a:r>
          </a:p>
          <a:p>
            <a:r>
              <a:rPr lang="en-GB" sz="1100" b="1" dirty="0">
                <a:latin typeface="Century Gothic" panose="020B0502020202020204" pitchFamily="34" charset="0"/>
              </a:rPr>
              <a:t>INSPIRED BY ARTISTS </a:t>
            </a:r>
          </a:p>
        </p:txBody>
      </p:sp>
      <p:sp>
        <p:nvSpPr>
          <p:cNvPr id="86" name="Arrow: Right 85">
            <a:extLst>
              <a:ext uri="{FF2B5EF4-FFF2-40B4-BE49-F238E27FC236}">
                <a16:creationId xmlns:a16="http://schemas.microsoft.com/office/drawing/2014/main" id="{81BED438-60FF-F12A-C470-626BA0AC9A3B}"/>
              </a:ext>
            </a:extLst>
          </p:cNvPr>
          <p:cNvSpPr/>
          <p:nvPr/>
        </p:nvSpPr>
        <p:spPr>
          <a:xfrm rot="10800000">
            <a:off x="6406824" y="3946305"/>
            <a:ext cx="620050" cy="252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Arrow: Right 86">
            <a:extLst>
              <a:ext uri="{FF2B5EF4-FFF2-40B4-BE49-F238E27FC236}">
                <a16:creationId xmlns:a16="http://schemas.microsoft.com/office/drawing/2014/main" id="{0FB6916C-8A95-D3DC-66CF-DD6B1676ED84}"/>
              </a:ext>
            </a:extLst>
          </p:cNvPr>
          <p:cNvSpPr/>
          <p:nvPr/>
        </p:nvSpPr>
        <p:spPr>
          <a:xfrm rot="10800000">
            <a:off x="5902352" y="1047727"/>
            <a:ext cx="412193" cy="246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E45DA28-C430-8836-9536-0599EB5368BB}"/>
              </a:ext>
            </a:extLst>
          </p:cNvPr>
          <p:cNvSpPr/>
          <p:nvPr/>
        </p:nvSpPr>
        <p:spPr>
          <a:xfrm>
            <a:off x="4009223" y="2687917"/>
            <a:ext cx="2332652" cy="1323439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1000" b="1" u="sng" dirty="0">
                <a:latin typeface="Century Gothic" panose="020B0502020202020204" pitchFamily="34" charset="0"/>
              </a:rPr>
              <a:t>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New techniques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Symbolism -  recap on bugs and butterflies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Mixed media techniques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Layers in a final piece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Mono chrome/contrast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0D9E3FE-62E1-AB61-9AC1-1EDA0359A9F7}"/>
              </a:ext>
            </a:extLst>
          </p:cNvPr>
          <p:cNvSpPr/>
          <p:nvPr/>
        </p:nvSpPr>
        <p:spPr>
          <a:xfrm>
            <a:off x="6419858" y="811496"/>
            <a:ext cx="3128012" cy="1015663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How to create a piece with deeper meaning – Contrast of man and nature.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Assembling different parts to form a final piece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The work of Banksy – Vandalized Painting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DBB3EAA-370B-4292-F527-F7E1E0CFACEB}"/>
              </a:ext>
            </a:extLst>
          </p:cNvPr>
          <p:cNvCxnSpPr>
            <a:cxnSpLocks/>
          </p:cNvCxnSpPr>
          <p:nvPr/>
        </p:nvCxnSpPr>
        <p:spPr>
          <a:xfrm flipH="1">
            <a:off x="7980757" y="2388978"/>
            <a:ext cx="519504" cy="37871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D6DB68AB-06FF-E459-2D6A-C2D9B246FED7}"/>
              </a:ext>
            </a:extLst>
          </p:cNvPr>
          <p:cNvSpPr/>
          <p:nvPr/>
        </p:nvSpPr>
        <p:spPr>
          <a:xfrm>
            <a:off x="3005117" y="9372829"/>
            <a:ext cx="1379416" cy="1477328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learning: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MEDIA AND MATERIALS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Fine liner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Paint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Pencil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Colour pencil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Watercolour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Oil pastel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9ADC7BA-2B40-49F5-8CE7-CAC3742B2488}"/>
              </a:ext>
            </a:extLst>
          </p:cNvPr>
          <p:cNvSpPr/>
          <p:nvPr/>
        </p:nvSpPr>
        <p:spPr>
          <a:xfrm>
            <a:off x="8628935" y="3350210"/>
            <a:ext cx="938810" cy="1323439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cs typeface="Calibri"/>
              </a:rPr>
              <a:t>KEY VISUAL LANGUAGE</a:t>
            </a:r>
          </a:p>
          <a:p>
            <a:r>
              <a:rPr lang="en-GB" sz="1000" b="1" dirty="0">
                <a:cs typeface="Calibri"/>
              </a:rPr>
              <a:t>MIXED MEDIA</a:t>
            </a:r>
          </a:p>
          <a:p>
            <a:r>
              <a:rPr lang="en-GB" sz="1000" b="1" dirty="0">
                <a:cs typeface="Calibri"/>
              </a:rPr>
              <a:t>Man = Cogs and circuits</a:t>
            </a:r>
          </a:p>
          <a:p>
            <a:r>
              <a:rPr lang="en-GB" sz="1000" b="1" dirty="0">
                <a:cs typeface="Calibri"/>
              </a:rPr>
              <a:t>Nature = Insects and nature 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0415671-0652-3EBC-DBB8-11C9A7B9F6C5}"/>
              </a:ext>
            </a:extLst>
          </p:cNvPr>
          <p:cNvSpPr/>
          <p:nvPr/>
        </p:nvSpPr>
        <p:spPr>
          <a:xfrm>
            <a:off x="1697359" y="4910265"/>
            <a:ext cx="2080210" cy="1323439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/>
              </a:rPr>
              <a:t>What am I learning:</a:t>
            </a:r>
          </a:p>
          <a:p>
            <a:r>
              <a:rPr lang="en-GB" sz="1000" b="1" u="sng" dirty="0">
                <a:latin typeface="Century Gothic"/>
              </a:rPr>
              <a:t>Artist Research ;</a:t>
            </a:r>
          </a:p>
          <a:p>
            <a:r>
              <a:rPr lang="en-GB" sz="1000" dirty="0">
                <a:latin typeface="Century Gothic"/>
              </a:rPr>
              <a:t>Wayne </a:t>
            </a:r>
            <a:r>
              <a:rPr lang="en-GB" sz="1000" dirty="0" err="1">
                <a:latin typeface="Century Gothic"/>
              </a:rPr>
              <a:t>Thiebaud</a:t>
            </a:r>
            <a:endParaRPr lang="en-GB" sz="1000" dirty="0">
              <a:latin typeface="Century Gothic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/>
              </a:rPr>
              <a:t>The Pop Art movement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/>
              </a:rPr>
              <a:t>Pattern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/>
              </a:rPr>
              <a:t>Flat colour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/>
              </a:rPr>
              <a:t>3d food made out of papier mâché</a:t>
            </a:r>
            <a:endParaRPr lang="en-GB" dirty="0">
              <a:latin typeface="Century Gothic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6BD775C-0697-C897-5CE1-49BD157B7CC5}"/>
              </a:ext>
            </a:extLst>
          </p:cNvPr>
          <p:cNvCxnSpPr>
            <a:cxnSpLocks/>
          </p:cNvCxnSpPr>
          <p:nvPr/>
        </p:nvCxnSpPr>
        <p:spPr>
          <a:xfrm>
            <a:off x="7578407" y="4064654"/>
            <a:ext cx="875505" cy="4241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E9EA447-D99E-9D16-4D22-FD6C1A18B580}"/>
              </a:ext>
            </a:extLst>
          </p:cNvPr>
          <p:cNvCxnSpPr>
            <a:cxnSpLocks/>
          </p:cNvCxnSpPr>
          <p:nvPr/>
        </p:nvCxnSpPr>
        <p:spPr>
          <a:xfrm flipH="1">
            <a:off x="7148636" y="1964428"/>
            <a:ext cx="2850" cy="42455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8CD0AE5-F589-2D66-74C5-C71451A94270}"/>
              </a:ext>
            </a:extLst>
          </p:cNvPr>
          <p:cNvCxnSpPr>
            <a:cxnSpLocks/>
          </p:cNvCxnSpPr>
          <p:nvPr/>
        </p:nvCxnSpPr>
        <p:spPr>
          <a:xfrm>
            <a:off x="1256830" y="4698049"/>
            <a:ext cx="354600" cy="52448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8CC6197-72B8-C221-A86E-F1E06493F96C}"/>
              </a:ext>
            </a:extLst>
          </p:cNvPr>
          <p:cNvCxnSpPr>
            <a:cxnSpLocks/>
          </p:cNvCxnSpPr>
          <p:nvPr/>
        </p:nvCxnSpPr>
        <p:spPr>
          <a:xfrm flipH="1">
            <a:off x="7484060" y="6076794"/>
            <a:ext cx="808258" cy="47283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DD42BE5-DBD8-2BE8-47EE-DAA249A55517}"/>
              </a:ext>
            </a:extLst>
          </p:cNvPr>
          <p:cNvCxnSpPr>
            <a:cxnSpLocks/>
          </p:cNvCxnSpPr>
          <p:nvPr/>
        </p:nvCxnSpPr>
        <p:spPr>
          <a:xfrm flipH="1">
            <a:off x="1693712" y="10270341"/>
            <a:ext cx="455481" cy="64669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Arrow: Right 119">
            <a:extLst>
              <a:ext uri="{FF2B5EF4-FFF2-40B4-BE49-F238E27FC236}">
                <a16:creationId xmlns:a16="http://schemas.microsoft.com/office/drawing/2014/main" id="{3144E4C0-A0CC-C0A0-C5A4-30218B7E10BF}"/>
              </a:ext>
            </a:extLst>
          </p:cNvPr>
          <p:cNvSpPr/>
          <p:nvPr/>
        </p:nvSpPr>
        <p:spPr>
          <a:xfrm>
            <a:off x="5143342" y="5306261"/>
            <a:ext cx="634482" cy="287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5" name="Rectangle 1024">
            <a:extLst>
              <a:ext uri="{FF2B5EF4-FFF2-40B4-BE49-F238E27FC236}">
                <a16:creationId xmlns:a16="http://schemas.microsoft.com/office/drawing/2014/main" id="{FAF40B65-A948-EFA9-B663-DA52F2A9F518}"/>
              </a:ext>
            </a:extLst>
          </p:cNvPr>
          <p:cNvSpPr/>
          <p:nvPr/>
        </p:nvSpPr>
        <p:spPr>
          <a:xfrm>
            <a:off x="115134" y="6949105"/>
            <a:ext cx="1011292" cy="2092881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cs typeface="Calibri"/>
              </a:rPr>
              <a:t>KEY VISUAL LANGUAGE</a:t>
            </a:r>
          </a:p>
          <a:p>
            <a:r>
              <a:rPr lang="en-GB" sz="1000" b="1" dirty="0">
                <a:cs typeface="Calibri"/>
              </a:rPr>
              <a:t>Relief</a:t>
            </a:r>
          </a:p>
          <a:p>
            <a:r>
              <a:rPr lang="en-GB" sz="1000" b="1" dirty="0">
                <a:cs typeface="Calibri"/>
              </a:rPr>
              <a:t>SHAPE</a:t>
            </a:r>
          </a:p>
          <a:p>
            <a:r>
              <a:rPr lang="en-GB" sz="1000" b="1" dirty="0">
                <a:cs typeface="Calibri"/>
              </a:rPr>
              <a:t>LINE</a:t>
            </a:r>
          </a:p>
          <a:p>
            <a:r>
              <a:rPr lang="en-GB" sz="1000" b="1" dirty="0">
                <a:cs typeface="Calibri"/>
              </a:rPr>
              <a:t>TONE</a:t>
            </a:r>
          </a:p>
          <a:p>
            <a:r>
              <a:rPr lang="en-GB" sz="1000" b="1" dirty="0">
                <a:cs typeface="Calibri"/>
              </a:rPr>
              <a:t>DETAIL </a:t>
            </a:r>
          </a:p>
          <a:p>
            <a:r>
              <a:rPr lang="en-GB" sz="1000" b="1" dirty="0">
                <a:cs typeface="Calibri"/>
              </a:rPr>
              <a:t>MARK MAKING</a:t>
            </a:r>
          </a:p>
          <a:p>
            <a:r>
              <a:rPr lang="en-GB" sz="1000" b="1" dirty="0">
                <a:cs typeface="Calibri"/>
              </a:rPr>
              <a:t>TEXTURE </a:t>
            </a:r>
          </a:p>
          <a:p>
            <a:r>
              <a:rPr lang="en-GB" sz="1000" b="1" dirty="0">
                <a:cs typeface="Calibri"/>
              </a:rPr>
              <a:t>PATTERN</a:t>
            </a:r>
          </a:p>
          <a:p>
            <a:r>
              <a:rPr lang="en-GB" sz="1000" b="1" dirty="0">
                <a:cs typeface="Calibri"/>
              </a:rPr>
              <a:t>SYMBOLISM </a:t>
            </a:r>
          </a:p>
          <a:p>
            <a:r>
              <a:rPr lang="en-GB" sz="1000" b="1" dirty="0">
                <a:cs typeface="Calibri"/>
              </a:rPr>
              <a:t>CONCEPTUAL </a:t>
            </a:r>
          </a:p>
          <a:p>
            <a:r>
              <a:rPr lang="en-GB" sz="1000" b="1" dirty="0">
                <a:cs typeface="Calibri"/>
              </a:rPr>
              <a:t>CONTROVERSY</a:t>
            </a:r>
          </a:p>
        </p:txBody>
      </p:sp>
      <p:sp>
        <p:nvSpPr>
          <p:cNvPr id="1027" name="Speech Bubble: Rectangle with Corners Rounded 1026">
            <a:extLst>
              <a:ext uri="{FF2B5EF4-FFF2-40B4-BE49-F238E27FC236}">
                <a16:creationId xmlns:a16="http://schemas.microsoft.com/office/drawing/2014/main" id="{0481964A-2039-0204-79DB-342D819F3571}"/>
              </a:ext>
            </a:extLst>
          </p:cNvPr>
          <p:cNvSpPr/>
          <p:nvPr/>
        </p:nvSpPr>
        <p:spPr>
          <a:xfrm>
            <a:off x="5340716" y="7125839"/>
            <a:ext cx="1168960" cy="1142664"/>
          </a:xfrm>
          <a:prstGeom prst="wedgeRoundRectCallout">
            <a:avLst>
              <a:gd name="adj1" fmla="val -30424"/>
              <a:gd name="adj2" fmla="val 71382"/>
              <a:gd name="adj3" fmla="val 1666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2" name="Rectangle: Rounded Corners 1031">
            <a:extLst>
              <a:ext uri="{FF2B5EF4-FFF2-40B4-BE49-F238E27FC236}">
                <a16:creationId xmlns:a16="http://schemas.microsoft.com/office/drawing/2014/main" id="{23259792-D65E-6A45-6A04-22AC6895B2EF}"/>
              </a:ext>
            </a:extLst>
          </p:cNvPr>
          <p:cNvSpPr/>
          <p:nvPr/>
        </p:nvSpPr>
        <p:spPr>
          <a:xfrm>
            <a:off x="4631846" y="10241480"/>
            <a:ext cx="1275178" cy="5463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45CA4F1E-A0A8-2AF2-A01B-FCDA1E7788FA}"/>
              </a:ext>
            </a:extLst>
          </p:cNvPr>
          <p:cNvSpPr txBox="1"/>
          <p:nvPr/>
        </p:nvSpPr>
        <p:spPr>
          <a:xfrm>
            <a:off x="4618568" y="10212326"/>
            <a:ext cx="13981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Century Gothic" panose="020B0502020202020204" pitchFamily="34" charset="0"/>
              </a:rPr>
              <a:t>‘BIG 5’ </a:t>
            </a:r>
          </a:p>
          <a:p>
            <a:r>
              <a:rPr lang="en-GB" sz="1100" b="1" dirty="0">
                <a:latin typeface="Century Gothic" panose="020B0502020202020204" pitchFamily="34" charset="0"/>
              </a:rPr>
              <a:t>Observational Drawing</a:t>
            </a:r>
          </a:p>
        </p:txBody>
      </p:sp>
      <p:cxnSp>
        <p:nvCxnSpPr>
          <p:cNvPr id="1034" name="Straight Connector 1033">
            <a:extLst>
              <a:ext uri="{FF2B5EF4-FFF2-40B4-BE49-F238E27FC236}">
                <a16:creationId xmlns:a16="http://schemas.microsoft.com/office/drawing/2014/main" id="{FD85AEB3-09EF-AF45-F10F-9F5BFA388C7B}"/>
              </a:ext>
            </a:extLst>
          </p:cNvPr>
          <p:cNvCxnSpPr>
            <a:cxnSpLocks/>
            <a:endCxn id="41" idx="3"/>
          </p:cNvCxnSpPr>
          <p:nvPr/>
        </p:nvCxnSpPr>
        <p:spPr>
          <a:xfrm flipH="1">
            <a:off x="1138150" y="5897088"/>
            <a:ext cx="609381" cy="11743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489A3091-4E59-7061-F897-362D1D3FA15F}"/>
              </a:ext>
            </a:extLst>
          </p:cNvPr>
          <p:cNvCxnSpPr>
            <a:cxnSpLocks/>
          </p:cNvCxnSpPr>
          <p:nvPr/>
        </p:nvCxnSpPr>
        <p:spPr>
          <a:xfrm>
            <a:off x="959322" y="8379221"/>
            <a:ext cx="747579" cy="73010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2EE83CC2-075E-928F-FA07-489312425C3A}"/>
              </a:ext>
            </a:extLst>
          </p:cNvPr>
          <p:cNvSpPr/>
          <p:nvPr/>
        </p:nvSpPr>
        <p:spPr>
          <a:xfrm>
            <a:off x="2649347" y="7224389"/>
            <a:ext cx="1628474" cy="1323439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Damien Hirst </a:t>
            </a:r>
            <a:r>
              <a:rPr lang="en-GB" sz="1000" dirty="0">
                <a:latin typeface="Century Gothic" panose="020B0502020202020204" pitchFamily="34" charset="0"/>
              </a:rPr>
              <a:t>Artist Research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Spiritual symbolic art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Life vs death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Pattern, symmetry and application of colour</a:t>
            </a:r>
          </a:p>
        </p:txBody>
      </p: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C3D0A751-E04D-1E69-B4FF-3783518F9297}"/>
              </a:ext>
            </a:extLst>
          </p:cNvPr>
          <p:cNvCxnSpPr>
            <a:cxnSpLocks/>
          </p:cNvCxnSpPr>
          <p:nvPr/>
        </p:nvCxnSpPr>
        <p:spPr>
          <a:xfrm flipH="1">
            <a:off x="6457974" y="10665947"/>
            <a:ext cx="211376" cy="56380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Straight Connector 1045">
            <a:extLst>
              <a:ext uri="{FF2B5EF4-FFF2-40B4-BE49-F238E27FC236}">
                <a16:creationId xmlns:a16="http://schemas.microsoft.com/office/drawing/2014/main" id="{632407E8-D566-BED8-F267-8CD1DB624140}"/>
              </a:ext>
            </a:extLst>
          </p:cNvPr>
          <p:cNvCxnSpPr>
            <a:cxnSpLocks/>
          </p:cNvCxnSpPr>
          <p:nvPr/>
        </p:nvCxnSpPr>
        <p:spPr>
          <a:xfrm flipH="1">
            <a:off x="7906146" y="7944482"/>
            <a:ext cx="1120010" cy="35537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3" name="Arrow: Right 1052">
            <a:extLst>
              <a:ext uri="{FF2B5EF4-FFF2-40B4-BE49-F238E27FC236}">
                <a16:creationId xmlns:a16="http://schemas.microsoft.com/office/drawing/2014/main" id="{6508EBCF-6315-696C-0729-6A0D5B8B2054}"/>
              </a:ext>
            </a:extLst>
          </p:cNvPr>
          <p:cNvSpPr/>
          <p:nvPr/>
        </p:nvSpPr>
        <p:spPr>
          <a:xfrm rot="10800000">
            <a:off x="2148209" y="7726215"/>
            <a:ext cx="423218" cy="271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60" name="Straight Connector 1059">
            <a:extLst>
              <a:ext uri="{FF2B5EF4-FFF2-40B4-BE49-F238E27FC236}">
                <a16:creationId xmlns:a16="http://schemas.microsoft.com/office/drawing/2014/main" id="{AD332DCE-F57D-0E2F-D814-073B844DDBA5}"/>
              </a:ext>
            </a:extLst>
          </p:cNvPr>
          <p:cNvCxnSpPr>
            <a:cxnSpLocks/>
          </p:cNvCxnSpPr>
          <p:nvPr/>
        </p:nvCxnSpPr>
        <p:spPr>
          <a:xfrm flipV="1">
            <a:off x="5573083" y="8986965"/>
            <a:ext cx="705745" cy="44852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Straight Connector 1064">
            <a:extLst>
              <a:ext uri="{FF2B5EF4-FFF2-40B4-BE49-F238E27FC236}">
                <a16:creationId xmlns:a16="http://schemas.microsoft.com/office/drawing/2014/main" id="{863996D3-2945-EE68-88F9-E60B4D58EEB4}"/>
              </a:ext>
            </a:extLst>
          </p:cNvPr>
          <p:cNvCxnSpPr>
            <a:cxnSpLocks/>
          </p:cNvCxnSpPr>
          <p:nvPr/>
        </p:nvCxnSpPr>
        <p:spPr>
          <a:xfrm>
            <a:off x="4134597" y="10593688"/>
            <a:ext cx="0" cy="63303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4" name="Picture 6" descr="Damien Hirst: Mandalas review — 'I, for one, would be ashamed to own one' |  Times2 | The Times">
            <a:extLst>
              <a:ext uri="{FF2B5EF4-FFF2-40B4-BE49-F238E27FC236}">
                <a16:creationId xmlns:a16="http://schemas.microsoft.com/office/drawing/2014/main" id="{954A9D6C-01E6-FF80-6301-57B2C28FC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1927" y="9620955"/>
            <a:ext cx="846794" cy="47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" name="Rectangle 1074">
            <a:extLst>
              <a:ext uri="{FF2B5EF4-FFF2-40B4-BE49-F238E27FC236}">
                <a16:creationId xmlns:a16="http://schemas.microsoft.com/office/drawing/2014/main" id="{1471509F-B5F8-34AE-5566-2DEFF227BB05}"/>
              </a:ext>
            </a:extLst>
          </p:cNvPr>
          <p:cNvSpPr/>
          <p:nvPr/>
        </p:nvSpPr>
        <p:spPr>
          <a:xfrm>
            <a:off x="7185726" y="11717566"/>
            <a:ext cx="1274401" cy="553998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dirty="0">
                <a:latin typeface="Century Gothic" panose="020B0502020202020204" pitchFamily="34" charset="0"/>
              </a:rPr>
              <a:t>ROSALINDMONKS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DAMIEN HIRST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CLARE YOUNGS</a:t>
            </a:r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1076" name="Rectangle 1075">
            <a:extLst>
              <a:ext uri="{FF2B5EF4-FFF2-40B4-BE49-F238E27FC236}">
                <a16:creationId xmlns:a16="http://schemas.microsoft.com/office/drawing/2014/main" id="{ACDB8D92-E8B7-FCB5-7FAE-B410AE9602D8}"/>
              </a:ext>
            </a:extLst>
          </p:cNvPr>
          <p:cNvSpPr/>
          <p:nvPr/>
        </p:nvSpPr>
        <p:spPr>
          <a:xfrm>
            <a:off x="1965481" y="2843416"/>
            <a:ext cx="1654695" cy="400110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dirty="0">
                <a:latin typeface="Century Gothic" panose="020B0502020202020204" pitchFamily="34" charset="0"/>
              </a:rPr>
              <a:t>Man Vs Nature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Inspired piece</a:t>
            </a:r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7104F82-E17C-5D9C-C40F-DB2EC367684F}"/>
              </a:ext>
            </a:extLst>
          </p:cNvPr>
          <p:cNvSpPr/>
          <p:nvPr/>
        </p:nvSpPr>
        <p:spPr>
          <a:xfrm>
            <a:off x="52366" y="9408356"/>
            <a:ext cx="1122542" cy="1631216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00B05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Experimenting;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Pencil 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Colour pencil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Fine liner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Oil pastel 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Watercolour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Paint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3d sculpture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883CF05-74F9-51C8-B8D0-A5000744D14E}"/>
              </a:ext>
            </a:extLst>
          </p:cNvPr>
          <p:cNvCxnSpPr>
            <a:cxnSpLocks/>
          </p:cNvCxnSpPr>
          <p:nvPr/>
        </p:nvCxnSpPr>
        <p:spPr>
          <a:xfrm>
            <a:off x="3710194" y="8329038"/>
            <a:ext cx="331784" cy="42072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D47BE34E-BC5E-2D37-387E-D7AC4526731C}"/>
              </a:ext>
            </a:extLst>
          </p:cNvPr>
          <p:cNvSpPr/>
          <p:nvPr/>
        </p:nvSpPr>
        <p:spPr>
          <a:xfrm>
            <a:off x="6638370" y="5089052"/>
            <a:ext cx="1320957" cy="1169551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00B05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SKILLS 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3d sculpture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Papier mâché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Still life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Food inspiration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EFC2935-CB6A-E352-A424-EE8A3911D933}"/>
              </a:ext>
            </a:extLst>
          </p:cNvPr>
          <p:cNvCxnSpPr>
            <a:cxnSpLocks/>
          </p:cNvCxnSpPr>
          <p:nvPr/>
        </p:nvCxnSpPr>
        <p:spPr>
          <a:xfrm flipH="1" flipV="1">
            <a:off x="3529229" y="4732639"/>
            <a:ext cx="500755" cy="77050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772BC25D-7941-48D0-BEDF-420A49A110A3}"/>
              </a:ext>
            </a:extLst>
          </p:cNvPr>
          <p:cNvSpPr/>
          <p:nvPr/>
        </p:nvSpPr>
        <p:spPr>
          <a:xfrm>
            <a:off x="8543506" y="1878787"/>
            <a:ext cx="1000302" cy="1323439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00B05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SKILLS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Pencil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Pen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Coffee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Watercolour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Mixed media </a:t>
            </a: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863996D3-2945-EE68-88F9-E60B4D58EEB4}"/>
              </a:ext>
            </a:extLst>
          </p:cNvPr>
          <p:cNvCxnSpPr>
            <a:cxnSpLocks/>
          </p:cNvCxnSpPr>
          <p:nvPr/>
        </p:nvCxnSpPr>
        <p:spPr>
          <a:xfrm flipV="1">
            <a:off x="4569317" y="11121057"/>
            <a:ext cx="522023" cy="52410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Arrow: Right 25">
            <a:extLst>
              <a:ext uri="{FF2B5EF4-FFF2-40B4-BE49-F238E27FC236}">
                <a16:creationId xmlns:a16="http://schemas.microsoft.com/office/drawing/2014/main" id="{F49EBACA-0A14-9F62-B5E0-55A2B7AA01BF}"/>
              </a:ext>
            </a:extLst>
          </p:cNvPr>
          <p:cNvSpPr/>
          <p:nvPr/>
        </p:nvSpPr>
        <p:spPr>
          <a:xfrm>
            <a:off x="5480972" y="11732243"/>
            <a:ext cx="571088" cy="240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B9C900E-A735-463A-80B0-08C9275FE90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3228" y="9697940"/>
            <a:ext cx="1040858" cy="101087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B98642D-7578-431D-9CD1-7C3A754ADB43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2232" y="7057557"/>
            <a:ext cx="669930" cy="121999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6CDAECA-6149-4A54-AF0E-B27BF7410DED}"/>
              </a:ext>
            </a:extLst>
          </p:cNvPr>
          <p:cNvSpPr txBox="1"/>
          <p:nvPr/>
        </p:nvSpPr>
        <p:spPr>
          <a:xfrm>
            <a:off x="5385504" y="7180495"/>
            <a:ext cx="1237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Who is </a:t>
            </a:r>
          </a:p>
          <a:p>
            <a:r>
              <a:rPr lang="en-GB" sz="1200" dirty="0"/>
              <a:t>Claire Youngs?</a:t>
            </a:r>
          </a:p>
          <a:p>
            <a:r>
              <a:rPr lang="en-GB" sz="1200" dirty="0"/>
              <a:t>A contemporary</a:t>
            </a:r>
          </a:p>
          <a:p>
            <a:r>
              <a:rPr lang="en-GB" sz="1200" dirty="0"/>
              <a:t>Graphic </a:t>
            </a:r>
          </a:p>
          <a:p>
            <a:r>
              <a:rPr lang="en-GB" sz="1200" dirty="0"/>
              <a:t>Illustrator.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ECDEB8E-1C29-4299-A2C7-9D50FF9A38A7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224" y="4983867"/>
            <a:ext cx="963150" cy="128379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2D58B06-F544-4DA3-86BE-B80B9E44B97D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83" y="5535704"/>
            <a:ext cx="961667" cy="95763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BEDB303-EABE-4EF4-B26F-C8C4B2CC0491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980" y="4719773"/>
            <a:ext cx="1049997" cy="143168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856DA5D2-DDA1-47A0-BE6C-E0FA7E4E5C7E}"/>
              </a:ext>
            </a:extLst>
          </p:cNvPr>
          <p:cNvSpPr txBox="1"/>
          <p:nvPr/>
        </p:nvSpPr>
        <p:spPr>
          <a:xfrm>
            <a:off x="6509676" y="8171559"/>
            <a:ext cx="1375039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Experimentation</a:t>
            </a:r>
          </a:p>
          <a:p>
            <a:r>
              <a:rPr lang="en-GB" sz="1200" dirty="0"/>
              <a:t>Looking at detail</a:t>
            </a:r>
          </a:p>
        </p:txBody>
      </p:sp>
      <p:pic>
        <p:nvPicPr>
          <p:cNvPr id="470" name="Picture 469">
            <a:extLst>
              <a:ext uri="{FF2B5EF4-FFF2-40B4-BE49-F238E27FC236}">
                <a16:creationId xmlns:a16="http://schemas.microsoft.com/office/drawing/2014/main" id="{BE783D2C-7728-4F5E-8A2D-AACF7550D94B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975" y="3357901"/>
            <a:ext cx="883985" cy="1008927"/>
          </a:xfrm>
          <a:prstGeom prst="rect">
            <a:avLst/>
          </a:prstGeom>
        </p:spPr>
      </p:pic>
      <p:pic>
        <p:nvPicPr>
          <p:cNvPr id="491" name="Picture 490">
            <a:extLst>
              <a:ext uri="{FF2B5EF4-FFF2-40B4-BE49-F238E27FC236}">
                <a16:creationId xmlns:a16="http://schemas.microsoft.com/office/drawing/2014/main" id="{43B74D3F-01C8-4379-80AB-A2DAF90DE416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9458" y="3316777"/>
            <a:ext cx="688512" cy="885010"/>
          </a:xfrm>
          <a:prstGeom prst="rect">
            <a:avLst/>
          </a:prstGeom>
        </p:spPr>
      </p:pic>
      <p:pic>
        <p:nvPicPr>
          <p:cNvPr id="492" name="Picture 491">
            <a:extLst>
              <a:ext uri="{FF2B5EF4-FFF2-40B4-BE49-F238E27FC236}">
                <a16:creationId xmlns:a16="http://schemas.microsoft.com/office/drawing/2014/main" id="{60573952-2148-4675-B74E-49DDC0B687A2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552" y="2594495"/>
            <a:ext cx="673168" cy="897291"/>
          </a:xfrm>
          <a:prstGeom prst="rect">
            <a:avLst/>
          </a:prstGeom>
        </p:spPr>
      </p:pic>
      <p:pic>
        <p:nvPicPr>
          <p:cNvPr id="493" name="Picture 492">
            <a:extLst>
              <a:ext uri="{FF2B5EF4-FFF2-40B4-BE49-F238E27FC236}">
                <a16:creationId xmlns:a16="http://schemas.microsoft.com/office/drawing/2014/main" id="{DD3E2ACF-976D-4CA1-8014-B5D3CE1760AC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281" y="554575"/>
            <a:ext cx="1241691" cy="931268"/>
          </a:xfrm>
          <a:prstGeom prst="rect">
            <a:avLst/>
          </a:prstGeom>
        </p:spPr>
      </p:pic>
      <p:pic>
        <p:nvPicPr>
          <p:cNvPr id="500" name="Picture 499">
            <a:extLst>
              <a:ext uri="{FF2B5EF4-FFF2-40B4-BE49-F238E27FC236}">
                <a16:creationId xmlns:a16="http://schemas.microsoft.com/office/drawing/2014/main" id="{A8046604-93B5-4CA0-BCA5-E69041D6EFB8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60" y="4411487"/>
            <a:ext cx="1013909" cy="788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674632-1B4E-4446-8C91-2C52DFD3AAD4}"/>
              </a:ext>
            </a:extLst>
          </p:cNvPr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357" y="1364357"/>
            <a:ext cx="1085365" cy="72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6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68EB14209094AA4D569131F1FB426" ma:contentTypeVersion="18" ma:contentTypeDescription="Create a new document." ma:contentTypeScope="" ma:versionID="4861b8eb549876f583dd859e1b9573cd">
  <xsd:schema xmlns:xsd="http://www.w3.org/2001/XMLSchema" xmlns:xs="http://www.w3.org/2001/XMLSchema" xmlns:p="http://schemas.microsoft.com/office/2006/metadata/properties" xmlns:ns2="3d0f8a8a-e85b-4378-9f2b-db241eae7fc8" xmlns:ns3="ad45c690-b974-495d-9b7e-90978e30a8b1" targetNamespace="http://schemas.microsoft.com/office/2006/metadata/properties" ma:root="true" ma:fieldsID="95fe8e2e838a5d8f18a6ab8ffa6697a1" ns2:_="" ns3:_="">
    <xsd:import namespace="3d0f8a8a-e85b-4378-9f2b-db241eae7fc8"/>
    <xsd:import namespace="ad45c690-b974-495d-9b7e-90978e30a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f8a8a-e85b-4378-9f2b-db241eae7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5cdeb02-0f51-4667-af8d-3e03aa991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5c690-b974-495d-9b7e-90978e30a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3f0d67f-13e2-47b4-a8c7-e6a0f0a4de84}" ma:internalName="TaxCatchAll" ma:showField="CatchAllData" ma:web="ad45c690-b974-495d-9b7e-90978e30a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d45c690-b974-495d-9b7e-90978e30a8b1">
      <UserInfo>
        <DisplayName>SharingLinks.ba7b99b2-3f4f-4125-ae0e-34e159d14489.OrganizationEdit.f84c455e-c3f6-427d-ba54-d3472dbff087</DisplayName>
        <AccountId>76</AccountId>
        <AccountType/>
      </UserInfo>
      <UserInfo>
        <DisplayName>SharingLinks.b7e486cd-5f35-4546-8d55-56056a1d790d.OrganizationEdit.02682fdb-d5ec-4079-98d6-17f5fbf79373</DisplayName>
        <AccountId>77</AccountId>
        <AccountType/>
      </UserInfo>
      <UserInfo>
        <DisplayName>SharingLinks.d491840f-a8b5-4dc9-8197-79cccb11a853.OrganizationEdit.2e5ab6a3-69b2-4c80-896a-dacaaa908eb6</DisplayName>
        <AccountId>78</AccountId>
        <AccountType/>
      </UserInfo>
      <UserInfo>
        <DisplayName>R Boyce</DisplayName>
        <AccountId>34</AccountId>
        <AccountType/>
      </UserInfo>
    </SharedWithUsers>
    <lcf76f155ced4ddcb4097134ff3c332f xmlns="3d0f8a8a-e85b-4378-9f2b-db241eae7fc8">
      <Terms xmlns="http://schemas.microsoft.com/office/infopath/2007/PartnerControls"/>
    </lcf76f155ced4ddcb4097134ff3c332f>
    <TaxCatchAll xmlns="ad45c690-b974-495d-9b7e-90978e30a8b1" xsi:nil="true"/>
  </documentManagement>
</p:properties>
</file>

<file path=customXml/itemProps1.xml><?xml version="1.0" encoding="utf-8"?>
<ds:datastoreItem xmlns:ds="http://schemas.openxmlformats.org/officeDocument/2006/customXml" ds:itemID="{868A18BB-E6E2-4E76-BFF3-4FFAD1819804}"/>
</file>

<file path=customXml/itemProps2.xml><?xml version="1.0" encoding="utf-8"?>
<ds:datastoreItem xmlns:ds="http://schemas.openxmlformats.org/officeDocument/2006/customXml" ds:itemID="{5B0BEB6D-5AF2-403C-9D76-C21F1FF8E3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34F6CE-3DD2-4E67-A61F-CE0558CE16EF}">
  <ds:schemaRefs>
    <ds:schemaRef ds:uri="http://schemas.microsoft.com/office/2006/metadata/properties"/>
    <ds:schemaRef ds:uri="7c9a0dff-7468-4390-bc76-f8630af4c54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4b5bf14-5d11-418b-8950-43c7b1b3f4e2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7361</TotalTime>
  <Words>409</Words>
  <Application>Microsoft Office PowerPoint</Application>
  <PresentationFormat>A3 Paper (297x420 mm)</PresentationFormat>
  <Paragraphs>127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Gill Sans Nova Ultra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S Sherwood</dc:creator>
  <cp:lastModifiedBy>Charles Lethaby</cp:lastModifiedBy>
  <cp:revision>83</cp:revision>
  <cp:lastPrinted>2022-11-01T12:22:30Z</cp:lastPrinted>
  <dcterms:created xsi:type="dcterms:W3CDTF">2019-12-03T13:18:29Z</dcterms:created>
  <dcterms:modified xsi:type="dcterms:W3CDTF">2024-09-04T07:47:10Z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0x010100E5168EB14209094AA4D569131F1FB426</vt:lpwstr>
  </property>
  <property fmtid="{D5CDD505-2E9C-101B-9397-08002B2CF9AE}" pid="3" name="MediaServiceImageTags">
    <vt:lpwstr/>
  </property>
</Properties>
</file>