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445" y="-4517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ABEA46D-5B47-431B-B866-DC9056C08597}"/>
    <pc:docChg chg="custSel modSld">
      <pc:chgData name="Charles Lethaby" userId="151178de-e556-4d49-af5e-c20446ae3147" providerId="ADAL" clId="{0ABEA46D-5B47-431B-B866-DC9056C08597}" dt="2024-09-03T10:35:26.220" v="390" actId="1076"/>
      <pc:docMkLst>
        <pc:docMk/>
      </pc:docMkLst>
      <pc:sldChg chg="addSp delSp modSp">
        <pc:chgData name="Charles Lethaby" userId="151178de-e556-4d49-af5e-c20446ae3147" providerId="ADAL" clId="{0ABEA46D-5B47-431B-B866-DC9056C08597}" dt="2024-09-03T10:35:26.220" v="390" actId="1076"/>
        <pc:sldMkLst>
          <pc:docMk/>
          <pc:sldMk cId="301726593" sldId="256"/>
        </pc:sldMkLst>
        <pc:spChg chg="del mod">
          <ac:chgData name="Charles Lethaby" userId="151178de-e556-4d49-af5e-c20446ae3147" providerId="ADAL" clId="{0ABEA46D-5B47-431B-B866-DC9056C08597}" dt="2024-06-12T08:05:32.185" v="297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29" creationId="{35803C28-DCC5-4109-BFD2-D6A15BBA93A7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30" creationId="{BCE58368-1CC2-B8F6-6AFB-95C2D7A6314B}"/>
          </ac:spMkLst>
        </pc:spChg>
        <pc:spChg chg="add mod">
          <ac:chgData name="Charles Lethaby" userId="151178de-e556-4d49-af5e-c20446ae3147" providerId="ADAL" clId="{0ABEA46D-5B47-431B-B866-DC9056C08597}" dt="2024-09-03T10:35:26.220" v="390" actId="1076"/>
          <ac:spMkLst>
            <pc:docMk/>
            <pc:sldMk cId="301726593" sldId="256"/>
            <ac:spMk id="79" creationId="{83897468-ED7F-4B90-9891-5596911FF42B}"/>
          </ac:spMkLst>
        </pc:spChg>
        <pc:spChg chg="add del">
          <ac:chgData name="Charles Lethaby" userId="151178de-e556-4d49-af5e-c20446ae3147" providerId="ADAL" clId="{0ABEA46D-5B47-431B-B866-DC9056C08597}" dt="2024-06-12T08:33:41.092" v="378"/>
          <ac:spMkLst>
            <pc:docMk/>
            <pc:sldMk cId="301726593" sldId="256"/>
            <ac:spMk id="83" creationId="{38F6A17D-DBCE-4C6A-A862-29DA1620A780}"/>
          </ac:spMkLst>
        </pc:spChg>
        <pc:spChg chg="add del">
          <ac:chgData name="Charles Lethaby" userId="151178de-e556-4d49-af5e-c20446ae3147" providerId="ADAL" clId="{0ABEA46D-5B47-431B-B866-DC9056C08597}" dt="2024-06-17T13:09:48.798" v="381" actId="478"/>
          <ac:spMkLst>
            <pc:docMk/>
            <pc:sldMk cId="301726593" sldId="256"/>
            <ac:spMk id="84" creationId="{57B41708-BD32-421E-B001-4D5CA4314529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8" creationId="{D1FE5C43-5478-4154-A683-BA4EF963518F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89" creationId="{508587EE-34DE-4765-9623-68597FD7ECA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0" creationId="{83B971D8-2E0A-4993-BDC1-739C2300ACD3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96" creationId="{3FFDB5D5-2ADD-4D5B-BB29-3D1BCD73C766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01" creationId="{1250ECC4-D98E-490E-BFD0-772DEB8DD609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12" creationId="{73198755-69C1-2432-4C0D-861F2C2AEA94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ABEA46D-5B47-431B-B866-DC9056C08597}" dt="2024-06-12T07:50:54.570" v="0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ABEA46D-5B47-431B-B866-DC9056C08597}" dt="2024-06-12T08:05:32.183" v="295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ABEA46D-5B47-431B-B866-DC9056C08597}" dt="2024-06-12T08:32:40.293" v="372" actId="20577"/>
          <ac:spMkLst>
            <pc:docMk/>
            <pc:sldMk cId="301726593" sldId="256"/>
            <ac:spMk id="157" creationId="{00000000-0000-0000-0000-000000000000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ABEA46D-5B47-431B-B866-DC9056C08597}" dt="2024-06-12T08:33:20.884" v="376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ABEA46D-5B47-431B-B866-DC9056C08597}" dt="2024-06-12T08:05:35.079" v="298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ABEA46D-5B47-431B-B866-DC9056C08597}" dt="2024-06-12T07:53:42.001" v="106" actId="122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ABEA46D-5B47-431B-B866-DC9056C08597}" dt="2024-06-12T07:53:42.001" v="106" actId="122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ABEA46D-5B47-431B-B866-DC9056C08597}" dt="2024-06-12T08:33:48.593" v="379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ABEA46D-5B47-431B-B866-DC9056C08597}" dt="2024-06-12T07:53:31.837" v="104" actId="122"/>
          <ac:spMkLst>
            <pc:docMk/>
            <pc:sldMk cId="301726593" sldId="256"/>
            <ac:spMk id="486" creationId="{560EBA4B-8AEC-D046-B76B-ED0FD5A6C7DD}"/>
          </ac:spMkLst>
        </pc:spChg>
        <pc:grpChg chg="add mod or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97" creationId="{AA7D4F61-241E-4E52-9183-B0CDE2B3AC78}"/>
          </ac:grpSpMkLst>
        </pc:grpChg>
        <pc:grpChg chg="add mod">
          <ac:chgData name="Charles Lethaby" userId="151178de-e556-4d49-af5e-c20446ae3147" providerId="ADAL" clId="{0ABEA46D-5B47-431B-B866-DC9056C08597}" dt="2024-06-12T08:31:42.580" v="317" actId="571"/>
          <ac:grpSpMkLst>
            <pc:docMk/>
            <pc:sldMk cId="301726593" sldId="256"/>
            <ac:grpSpMk id="100" creationId="{B274AB9E-4E46-4E11-984B-B7C709CFF0CF}"/>
          </ac:grpSpMkLst>
        </pc:grpChg>
        <pc:grpChg chg="del">
          <ac:chgData name="Charles Lethaby" userId="151178de-e556-4d49-af5e-c20446ae3147" providerId="ADAL" clId="{0ABEA46D-5B47-431B-B866-DC9056C08597}" dt="2024-06-12T07:50:55.784" v="1" actId="478"/>
          <ac:grpSpMkLst>
            <pc:docMk/>
            <pc:sldMk cId="301726593" sldId="256"/>
            <ac:grpSpMk id="128" creationId="{00000000-0000-0000-0000-000000000000}"/>
          </ac:grpSpMkLst>
        </pc:grpChg>
        <pc:grpChg chg="del mod">
          <ac:chgData name="Charles Lethaby" userId="151178de-e556-4d49-af5e-c20446ae3147" providerId="ADAL" clId="{0ABEA46D-5B47-431B-B866-DC9056C08597}" dt="2024-06-12T07:54:07.448" v="118" actId="478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 ord">
          <ac:chgData name="Charles Lethaby" userId="151178de-e556-4d49-af5e-c20446ae3147" providerId="ADAL" clId="{0ABEA46D-5B47-431B-B866-DC9056C08597}" dt="2024-06-12T08:33:48.593" v="379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ABEA46D-5B47-431B-B866-DC9056C08597}" dt="2024-06-12T08:33:48.593" v="379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ABEA46D-5B47-431B-B866-DC9056C08597}" dt="2024-06-12T08:33:48.593" v="379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ABEA46D-5B47-431B-B866-DC9056C08597}" dt="2024-06-12T08:33:48.593" v="379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ABEA46D-5B47-431B-B866-DC9056C08597}" dt="2024-06-12T08:33:48.593" v="379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ABEA46D-5B47-431B-B866-DC9056C08597}" dt="2024-06-12T07:50:54.570" v="0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47136" y="1703990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AA7D4F61-241E-4E52-9183-B0CDE2B3AC78}"/>
              </a:ext>
            </a:extLst>
          </p:cNvPr>
          <p:cNvGrpSpPr/>
          <p:nvPr/>
        </p:nvGrpSpPr>
        <p:grpSpPr>
          <a:xfrm>
            <a:off x="6051437" y="9970462"/>
            <a:ext cx="1690184" cy="1713079"/>
            <a:chOff x="7285281" y="10490852"/>
            <a:chExt cx="1214980" cy="124139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AEC8507D-09E9-4631-9B69-5951FB284ABF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D74EBEA-D904-49B9-BC37-5B703E5BF277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0107" y="1717631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62713" y="10778065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YEAR 7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26474" y="1685719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29317" y="1280103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8</a:t>
            </a:r>
            <a:endParaRPr lang="en-US" b="1" dirty="0">
              <a:latin typeface="Gill Sans Nova Ultra Bold" panose="020B0B02020104020203" pitchFamily="34" charset="0"/>
            </a:endParaRP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13" y="1848463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0" name="Group 1069"/>
          <p:cNvGrpSpPr/>
          <p:nvPr/>
        </p:nvGrpSpPr>
        <p:grpSpPr>
          <a:xfrm>
            <a:off x="7775731" y="9983584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55575" y="10986112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grpSp>
        <p:nvGrpSpPr>
          <p:cNvPr id="483" name="Group 482"/>
          <p:cNvGrpSpPr/>
          <p:nvPr/>
        </p:nvGrpSpPr>
        <p:grpSpPr>
          <a:xfrm>
            <a:off x="5372428" y="5428536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59046" y="11600959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09759" y="11581324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019403" y="10503185"/>
            <a:ext cx="1681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Design:</a:t>
            </a:r>
          </a:p>
          <a:p>
            <a:pPr algn="ctr"/>
            <a:r>
              <a:rPr lang="en-US" sz="1400" b="1" dirty="0">
                <a:cs typeface="Calibri"/>
              </a:rPr>
              <a:t> Monster Clocks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06254" y="10563633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7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1771" y="7680248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3648689" y="8325750"/>
            <a:ext cx="15738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Design:</a:t>
            </a:r>
          </a:p>
          <a:p>
            <a:pPr algn="ctr"/>
            <a:r>
              <a:rPr lang="en-US" sz="1400" b="1" dirty="0">
                <a:cs typeface="Calibri"/>
              </a:rPr>
              <a:t> Sweet Wrappers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719879" y="6118631"/>
            <a:ext cx="1085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658891" y="10555938"/>
            <a:ext cx="103293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  <a:endParaRPr lang="en-GB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1313989" y="10648227"/>
            <a:ext cx="1253580" cy="27708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135614" y="10639565"/>
            <a:ext cx="97699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ideas: Sketching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413113" y="9912711"/>
            <a:ext cx="156700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560758" y="8873468"/>
            <a:ext cx="1216448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– Making the Clock: Ply &amp; Vinyl</a:t>
            </a:r>
            <a:endParaRPr lang="en-GB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724533" y="8386574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  <a:endParaRPr lang="en-GB" sz="12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899370" y="8465878"/>
            <a:ext cx="13706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  <a:endParaRPr lang="en-GB" sz="1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7300891" y="8367403"/>
            <a:ext cx="108674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Ideas: Photoshop</a:t>
            </a:r>
            <a:endParaRPr lang="en-GB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681567" y="7267801"/>
            <a:ext cx="122875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Realisation: Producing the final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675216" y="6561633"/>
            <a:ext cx="851020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  <a:endParaRPr lang="en-GB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3683823" y="6093003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  <a:endParaRPr lang="en-GB" sz="12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2092931" y="6185335"/>
            <a:ext cx="115063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</a:t>
            </a:r>
          </a:p>
          <a:p>
            <a:pPr lvl="0" algn="ctr" defTabSz="914400">
              <a:defRPr/>
            </a:pPr>
            <a:r>
              <a:rPr lang="en-GB" sz="1200" b="1" dirty="0"/>
              <a:t>Fruit Fusion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461500" y="5983176"/>
            <a:ext cx="1266747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Eatwell guide</a:t>
            </a:r>
            <a:endParaRPr lang="en-GB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3579726" y="4101420"/>
            <a:ext cx="1111266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Carbohydrates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4872225" y="1766780"/>
            <a:ext cx="98494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Packaging Design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6170891" y="1764024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Design a Flapjack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2173444" y="1757678"/>
            <a:ext cx="9506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flapjack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3431744" y="1754810"/>
            <a:ext cx="102912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Packaging: Make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08587EE-34DE-4765-9623-68597FD7ECA4}"/>
              </a:ext>
            </a:extLst>
          </p:cNvPr>
          <p:cNvSpPr/>
          <p:nvPr/>
        </p:nvSpPr>
        <p:spPr>
          <a:xfrm>
            <a:off x="7701834" y="2122735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3B971D8-2E0A-4993-BDC1-739C2300ACD3}"/>
              </a:ext>
            </a:extLst>
          </p:cNvPr>
          <p:cNvSpPr/>
          <p:nvPr/>
        </p:nvSpPr>
        <p:spPr>
          <a:xfrm>
            <a:off x="7685102" y="2890758"/>
            <a:ext cx="130229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Money Matters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C35075C-6462-4D69-B796-9F0F79143045}"/>
              </a:ext>
            </a:extLst>
          </p:cNvPr>
          <p:cNvSpPr/>
          <p:nvPr/>
        </p:nvSpPr>
        <p:spPr>
          <a:xfrm>
            <a:off x="7846688" y="3713467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6609537" y="4119105"/>
            <a:ext cx="100354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Food science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5248880" y="4111000"/>
            <a:ext cx="725391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2219766" y="4015905"/>
            <a:ext cx="7670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</a:t>
            </a:r>
          </a:p>
          <a:p>
            <a:pPr lvl="0" algn="ctr"/>
            <a:r>
              <a:rPr lang="en-GB" sz="1200" b="1" dirty="0"/>
              <a:t>Scones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673531" y="4254755"/>
            <a:ext cx="102912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Protein &amp; Fats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437017" y="5084049"/>
            <a:ext cx="86985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</a:t>
            </a:r>
          </a:p>
          <a:p>
            <a:pPr lvl="0" algn="ctr"/>
            <a:r>
              <a:rPr lang="en-GB" sz="1200" b="1" dirty="0"/>
              <a:t>Pizza Toast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3897468-ED7F-4B90-9891-5596911FF42B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Props1.xml><?xml version="1.0" encoding="utf-8"?>
<ds:datastoreItem xmlns:ds="http://schemas.openxmlformats.org/officeDocument/2006/customXml" ds:itemID="{FBEE6840-63D0-4BBE-92B7-5CD315524ADF}"/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9653</TotalTime>
  <Words>141</Words>
  <Application>Microsoft Office PowerPoint</Application>
  <PresentationFormat>A3 Paper (297x420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53</cp:revision>
  <cp:lastPrinted>2024-06-18T06:54:39Z</cp:lastPrinted>
  <dcterms:created xsi:type="dcterms:W3CDTF">2019-12-03T13:18:29Z</dcterms:created>
  <dcterms:modified xsi:type="dcterms:W3CDTF">2024-09-03T10:35:28Z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