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419" y="53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Lethaby" userId="151178de-e556-4d49-af5e-c20446ae3147" providerId="ADAL" clId="{B2CB1116-0BAB-4610-9528-59EEA3C557CC}"/>
    <pc:docChg chg="undo custSel modSld">
      <pc:chgData name="Charles Lethaby" userId="151178de-e556-4d49-af5e-c20446ae3147" providerId="ADAL" clId="{B2CB1116-0BAB-4610-9528-59EEA3C557CC}" dt="2024-07-18T12:02:57.889" v="83"/>
      <pc:docMkLst>
        <pc:docMk/>
      </pc:docMkLst>
      <pc:sldChg chg="addSp delSp modSp">
        <pc:chgData name="Charles Lethaby" userId="151178de-e556-4d49-af5e-c20446ae3147" providerId="ADAL" clId="{B2CB1116-0BAB-4610-9528-59EEA3C557CC}" dt="2024-07-18T12:02:57.889" v="83"/>
        <pc:sldMkLst>
          <pc:docMk/>
          <pc:sldMk cId="301726593" sldId="256"/>
        </pc:sldMkLst>
        <pc:spChg chg="del mod">
          <ac:chgData name="Charles Lethaby" userId="151178de-e556-4d49-af5e-c20446ae3147" providerId="ADAL" clId="{B2CB1116-0BAB-4610-9528-59EEA3C557CC}" dt="2024-06-17T13:09:57.740" v="80" actId="478"/>
          <ac:spMkLst>
            <pc:docMk/>
            <pc:sldMk cId="301726593" sldId="256"/>
            <ac:spMk id="2" creationId="{D6314C0A-CB70-8277-18E2-61347A89E3DF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" creationId="{D2F97453-494C-5746-8E17-4A67EE1BF309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5" creationId="{361D24CC-941E-4C47-B0EC-E144352A4A7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6" creationId="{2ABDDAA7-1330-5846-8957-036F466F9A01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7" creationId="{8EE221F3-E29A-7E44-BA3E-4DDEF353168D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8" creationId="{BBA4EACD-79B2-9047-926C-4179677F6DF3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9" creationId="{28EF7BC0-BD7F-BD4C-8DBE-13C9030B0FE6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" creationId="{03127CBD-BC51-D18C-0FCF-3C4CB11AA13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1" creationId="{4ED9223C-B305-724C-860B-8788F8ED72BC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4" creationId="{9BB00DD6-C4C4-7348-AD3E-28EAE4D8492B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6" creationId="{E7770836-3860-4D20-AD06-68216C7A88CD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7" creationId="{7911109F-1F04-6A8D-35C2-09E325C8F555}"/>
          </ac:spMkLst>
        </pc:spChg>
        <pc:spChg chg="mod">
          <ac:chgData name="Charles Lethaby" userId="151178de-e556-4d49-af5e-c20446ae3147" providerId="ADAL" clId="{B2CB1116-0BAB-4610-9528-59EEA3C557CC}" dt="2024-06-12T08:36:00.231" v="76" actId="1076"/>
          <ac:spMkLst>
            <pc:docMk/>
            <pc:sldMk cId="301726593" sldId="256"/>
            <ac:spMk id="18" creationId="{7C016C4C-053F-4B4D-9B49-99EB3A24A39D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21" creationId="{6B5CF508-9F97-7344-A588-8737134FC758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22" creationId="{B85D31BE-9BE0-3341-86C3-0BFD563EAA1B}"/>
          </ac:spMkLst>
        </pc:spChg>
        <pc:spChg chg="mod">
          <ac:chgData name="Charles Lethaby" userId="151178de-e556-4d49-af5e-c20446ae3147" providerId="ADAL" clId="{B2CB1116-0BAB-4610-9528-59EEA3C557CC}" dt="2024-06-12T08:35:58.087" v="75" actId="1076"/>
          <ac:spMkLst>
            <pc:docMk/>
            <pc:sldMk cId="301726593" sldId="256"/>
            <ac:spMk id="24" creationId="{9E2B8B93-AFB1-4161-A407-DC3C94D3860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26" creationId="{7D8306A2-D765-4416-A22F-319D925C1660}"/>
          </ac:spMkLst>
        </pc:spChg>
        <pc:spChg chg="mod">
          <ac:chgData name="Charles Lethaby" userId="151178de-e556-4d49-af5e-c20446ae3147" providerId="ADAL" clId="{B2CB1116-0BAB-4610-9528-59EEA3C557CC}" dt="2024-06-17T09:49:45.439" v="78" actId="1076"/>
          <ac:spMkLst>
            <pc:docMk/>
            <pc:sldMk cId="301726593" sldId="256"/>
            <ac:spMk id="28" creationId="{31B417B6-F7D8-4655-AEAD-7FB7C4ADB66F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30" creationId="{BCE58368-1CC2-B8F6-6AFB-95C2D7A6314B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33" creationId="{67D857C8-6DBF-1441-BED6-4FF1EB531C36}"/>
          </ac:spMkLst>
        </pc:spChg>
        <pc:spChg chg="add del">
          <ac:chgData name="Charles Lethaby" userId="151178de-e556-4d49-af5e-c20446ae3147" providerId="ADAL" clId="{B2CB1116-0BAB-4610-9528-59EEA3C557CC}" dt="2024-07-18T12:02:57.690" v="82" actId="478"/>
          <ac:spMkLst>
            <pc:docMk/>
            <pc:sldMk cId="301726593" sldId="256"/>
            <ac:spMk id="77" creationId="{99F34DB3-369A-40D9-AD6E-A676B7AAA674}"/>
          </ac:spMkLst>
        </pc:spChg>
        <pc:spChg chg="add 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78" creationId="{7F8F49B5-45EA-42D0-9403-8CB72912EE7A}"/>
          </ac:spMkLst>
        </pc:spChg>
        <pc:spChg chg="add">
          <ac:chgData name="Charles Lethaby" userId="151178de-e556-4d49-af5e-c20446ae3147" providerId="ADAL" clId="{B2CB1116-0BAB-4610-9528-59EEA3C557CC}" dt="2024-07-18T12:02:57.889" v="83"/>
          <ac:spMkLst>
            <pc:docMk/>
            <pc:sldMk cId="301726593" sldId="256"/>
            <ac:spMk id="79" creationId="{10CC352B-24E0-4746-A178-FE88B3631198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82" creationId="{7F00163B-8BDB-AF44-A463-AD1ACB8794F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87" creationId="{DF4AFE72-EF06-4018-80E6-B5D451DB378D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88" creationId="{2AA68850-2470-4381-B61F-D2166C760D4F}"/>
          </ac:spMkLst>
        </pc:spChg>
        <pc:spChg chg="mod or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89" creationId="{D6232495-FF67-4584-A427-9FB7CB3DA8AE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91" creationId="{BB818948-D69A-4C8F-99F5-E85EA4287F0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92" creationId="{320FA4AC-E5A9-4B90-8367-3CA21A640F61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93" creationId="{FE146A5B-7D35-4D60-82E2-7C0C417202A6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94" creationId="{5DE54304-BADE-4824-A934-153918AFF27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0" creationId="{A1623D6C-2212-4E85-B7F1-0C3201767402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2" creationId="{CCFB4464-1B5F-4032-AC69-7B62E38712CC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3" creationId="{72498BF9-601B-44DE-BA45-342E09ACC71C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4" creationId="{3B8DCF4B-D8F1-4AFA-AC89-62B52BB51EB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5" creationId="{A82487A7-2726-4DA5-ABA0-FB16E23A6C48}"/>
          </ac:spMkLst>
        </pc:spChg>
        <pc:spChg chg="mod">
          <ac:chgData name="Charles Lethaby" userId="151178de-e556-4d49-af5e-c20446ae3147" providerId="ADAL" clId="{B2CB1116-0BAB-4610-9528-59EEA3C557CC}" dt="2024-06-12T08:35:55.959" v="74" actId="1076"/>
          <ac:spMkLst>
            <pc:docMk/>
            <pc:sldMk cId="301726593" sldId="256"/>
            <ac:spMk id="106" creationId="{D4673497-C5AB-4468-8E7E-D9CB2ECB7601}"/>
          </ac:spMkLst>
        </pc:spChg>
        <pc:spChg chg="del mod">
          <ac:chgData name="Charles Lethaby" userId="151178de-e556-4d49-af5e-c20446ae3147" providerId="ADAL" clId="{B2CB1116-0BAB-4610-9528-59EEA3C557CC}" dt="2024-06-12T08:35:54.340" v="73" actId="478"/>
          <ac:spMkLst>
            <pc:docMk/>
            <pc:sldMk cId="301726593" sldId="256"/>
            <ac:spMk id="107" creationId="{BECB6D89-1ADB-4948-9F00-2DE1681052FE}"/>
          </ac:spMkLst>
        </pc:spChg>
        <pc:spChg chg="mod">
          <ac:chgData name="Charles Lethaby" userId="151178de-e556-4d49-af5e-c20446ae3147" providerId="ADAL" clId="{B2CB1116-0BAB-4610-9528-59EEA3C557CC}" dt="2024-06-17T09:50:22.037" v="79" actId="1076"/>
          <ac:spMkLst>
            <pc:docMk/>
            <pc:sldMk cId="301726593" sldId="256"/>
            <ac:spMk id="108" creationId="{A0EC395A-CB7C-4E22-8F7B-28CFF99A636F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9" creationId="{1E6DA1FB-63E2-48C9-993A-DA54C0203AA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10" creationId="{F611C9E8-921C-4436-9CD4-47428925C5BB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11" creationId="{68684AEC-A6C6-4F59-ADEE-62DB84981224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13" creationId="{742424DF-CB73-461A-976D-0A59E35F5B97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14" creationId="{BE513590-ABD2-4B05-B3ED-64B265E9CAE7}"/>
          </ac:spMkLst>
        </pc:spChg>
        <pc:spChg chg="del">
          <ac:chgData name="Charles Lethaby" userId="151178de-e556-4d49-af5e-c20446ae3147" providerId="ADAL" clId="{B2CB1116-0BAB-4610-9528-59EEA3C557CC}" dt="2024-06-12T07:50:15.146" v="45" actId="478"/>
          <ac:spMkLst>
            <pc:docMk/>
            <pc:sldMk cId="301726593" sldId="256"/>
            <ac:spMk id="135" creationId="{37B165B7-AACB-3A4C-A89C-5FD028A89864}"/>
          </ac:spMkLst>
        </pc:spChg>
        <pc:spChg chg="mod">
          <ac:chgData name="Charles Lethaby" userId="151178de-e556-4d49-af5e-c20446ae3147" providerId="ADAL" clId="{B2CB1116-0BAB-4610-9528-59EEA3C557CC}" dt="2024-06-12T08:36:03.987" v="77" actId="1076"/>
          <ac:spMkLst>
            <pc:docMk/>
            <pc:sldMk cId="301726593" sldId="256"/>
            <ac:spMk id="142" creationId="{729099A9-BE9D-4C73-9E17-F952D85F0C13}"/>
          </ac:spMkLst>
        </pc:spChg>
        <pc:spChg chg="mod">
          <ac:chgData name="Charles Lethaby" userId="151178de-e556-4d49-af5e-c20446ae3147" providerId="ADAL" clId="{B2CB1116-0BAB-4610-9528-59EEA3C557CC}" dt="2024-06-12T08:35:51.568" v="72" actId="14100"/>
          <ac:spMkLst>
            <pc:docMk/>
            <pc:sldMk cId="301726593" sldId="256"/>
            <ac:spMk id="143" creationId="{2779ECBB-851C-49EE-A447-1B57E54E440E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45" creationId="{C72F41B4-D139-4529-8429-0C5907328678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70" creationId="{00000000-0000-0000-0000-00000000000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71" creationId="{00000000-0000-0000-0000-00000000000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75" creationId="{00000000-0000-0000-0000-00000000000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294" creationId="{F151BF1F-D54B-4C70-ACF7-9F1D1BD08E3A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05" creationId="{00000000-0000-0000-0000-00000000000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80" creationId="{0BCC461F-5CCC-4171-AD35-6C4875C322EF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84" creationId="{73B2E537-2E94-164D-A891-794C913A475F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85" creationId="{7F00163B-8BDB-AF44-A463-AD1ACB8794F0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486" creationId="{560EBA4B-8AEC-D046-B76B-ED0FD5A6C7DD}"/>
          </ac:spMkLst>
        </pc:spChg>
        <pc:spChg chg="mod">
          <ac:chgData name="Charles Lethaby" userId="151178de-e556-4d49-af5e-c20446ae3147" providerId="ADAL" clId="{B2CB1116-0BAB-4610-9528-59EEA3C557CC}" dt="2024-06-12T08:35:23.509" v="69" actId="122"/>
          <ac:spMkLst>
            <pc:docMk/>
            <pc:sldMk cId="301726593" sldId="256"/>
            <ac:spMk id="1024" creationId="{00000000-0000-0000-0000-000000000000}"/>
          </ac:spMkLst>
        </pc:spChg>
        <pc:grpChg chg="mod ord">
          <ac:chgData name="Charles Lethaby" userId="151178de-e556-4d49-af5e-c20446ae3147" providerId="ADAL" clId="{B2CB1116-0BAB-4610-9528-59EEA3C557CC}" dt="2024-06-12T08:01:37.156" v="62" actId="1076"/>
          <ac:grpSpMkLst>
            <pc:docMk/>
            <pc:sldMk cId="301726593" sldId="256"/>
            <ac:grpSpMk id="86" creationId="{69FC176E-6576-4F6E-A9F1-110D72C59BCD}"/>
          </ac:grpSpMkLst>
        </pc:grpChg>
        <pc:grpChg chg="mod">
          <ac:chgData name="Charles Lethaby" userId="151178de-e556-4d49-af5e-c20446ae3147" providerId="ADAL" clId="{B2CB1116-0BAB-4610-9528-59EEA3C557CC}" dt="2024-06-12T08:01:37.156" v="62" actId="1076"/>
          <ac:grpSpMkLst>
            <pc:docMk/>
            <pc:sldMk cId="301726593" sldId="256"/>
            <ac:grpSpMk id="90" creationId="{7995F02D-2B14-4465-AEAA-88DA50874DA5}"/>
          </ac:grpSpMkLst>
        </pc:grpChg>
        <pc:grpChg chg="mod">
          <ac:chgData name="Charles Lethaby" userId="151178de-e556-4d49-af5e-c20446ae3147" providerId="ADAL" clId="{B2CB1116-0BAB-4610-9528-59EEA3C557CC}" dt="2024-06-12T08:01:37.156" v="62" actId="1076"/>
          <ac:grpSpMkLst>
            <pc:docMk/>
            <pc:sldMk cId="301726593" sldId="256"/>
            <ac:grpSpMk id="483" creationId="{00000000-0000-0000-0000-000000000000}"/>
          </ac:grpSpMkLst>
        </pc:grpChg>
        <pc:grpChg chg="mod">
          <ac:chgData name="Charles Lethaby" userId="151178de-e556-4d49-af5e-c20446ae3147" providerId="ADAL" clId="{B2CB1116-0BAB-4610-9528-59EEA3C557CC}" dt="2024-06-12T08:01:37.156" v="62" actId="1076"/>
          <ac:grpSpMkLst>
            <pc:docMk/>
            <pc:sldMk cId="301726593" sldId="256"/>
            <ac:grpSpMk id="1070" creationId="{00000000-0000-0000-0000-000000000000}"/>
          </ac:grpSpMkLst>
        </pc:grpChg>
        <pc:grpChg chg="mod">
          <ac:chgData name="Charles Lethaby" userId="151178de-e556-4d49-af5e-c20446ae3147" providerId="ADAL" clId="{B2CB1116-0BAB-4610-9528-59EEA3C557CC}" dt="2024-06-12T08:01:37.156" v="62" actId="1076"/>
          <ac:grpSpMkLst>
            <pc:docMk/>
            <pc:sldMk cId="301726593" sldId="256"/>
            <ac:grpSpMk id="1072" creationId="{00000000-0000-0000-0000-000000000000}"/>
          </ac:grpSpMkLst>
        </pc:grpChg>
        <pc:picChg chg="mod">
          <ac:chgData name="Charles Lethaby" userId="151178de-e556-4d49-af5e-c20446ae3147" providerId="ADAL" clId="{B2CB1116-0BAB-4610-9528-59EEA3C557CC}" dt="2024-06-12T08:01:37.156" v="62" actId="1076"/>
          <ac:picMkLst>
            <pc:docMk/>
            <pc:sldMk cId="301726593" sldId="256"/>
            <ac:picMk id="407" creationId="{00000000-0000-0000-0000-000000000000}"/>
          </ac:picMkLst>
        </pc:picChg>
        <pc:cxnChg chg="mod">
          <ac:chgData name="Charles Lethaby" userId="151178de-e556-4d49-af5e-c20446ae3147" providerId="ADAL" clId="{B2CB1116-0BAB-4610-9528-59EEA3C557CC}" dt="2024-06-12T08:01:37.156" v="62" actId="1076"/>
          <ac:cxnSpMkLst>
            <pc:docMk/>
            <pc:sldMk cId="301726593" sldId="256"/>
            <ac:cxnSpMk id="160" creationId="{00000000-0000-0000-0000-000000000000}"/>
          </ac:cxnSpMkLst>
        </pc:cxnChg>
        <pc:cxnChg chg="mod">
          <ac:chgData name="Charles Lethaby" userId="151178de-e556-4d49-af5e-c20446ae3147" providerId="ADAL" clId="{B2CB1116-0BAB-4610-9528-59EEA3C557CC}" dt="2024-06-12T08:01:37.156" v="62" actId="1076"/>
          <ac:cxnSpMkLst>
            <pc:docMk/>
            <pc:sldMk cId="301726593" sldId="256"/>
            <ac:cxnSpMk id="176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23961" y="1829225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56567" y="10889659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51239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/>
              <a:t>KS4 TECHNOLOGY </a:t>
            </a:r>
            <a:r>
              <a:rPr lang="en-GB" sz="2400" b="1" dirty="0"/>
              <a:t>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20328" y="1797313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155575" y="1291568"/>
            <a:ext cx="1407149" cy="1551521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END OF 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11</a:t>
            </a:r>
            <a:endParaRPr lang="en-US" b="1" dirty="0">
              <a:latin typeface="Gill Sans Nova Ultra Bold" panose="020B0B02020104020203" pitchFamily="34" charset="0"/>
            </a:endParaRPr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50" y="2160110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40990" y="1815584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823618" y="10021281"/>
            <a:ext cx="1690184" cy="1713079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1337662" y="5606200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52900" y="11712553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03613" y="11692918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900">
              <a:cs typeface="Calibri"/>
            </a:endParaRPr>
          </a:p>
        </p:txBody>
      </p: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BCE58368-1CC2-B8F6-6AFB-95C2D7A6314B}"/>
              </a:ext>
            </a:extLst>
          </p:cNvPr>
          <p:cNvSpPr txBox="1"/>
          <p:nvPr/>
        </p:nvSpPr>
        <p:spPr>
          <a:xfrm>
            <a:off x="7843935" y="10661886"/>
            <a:ext cx="161186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YEAR</a:t>
            </a:r>
          </a:p>
          <a:p>
            <a:pPr algn="ctr"/>
            <a:r>
              <a:rPr lang="en-US" sz="1400" b="1" dirty="0">
                <a:cs typeface="Calibri"/>
              </a:rPr>
              <a:t>10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1351329" y="6299967"/>
            <a:ext cx="1783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Natural Forms Lighting Design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1006382" y="8469894"/>
            <a:ext cx="1566617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Orthographic Drawing </a:t>
            </a:r>
          </a:p>
          <a:p>
            <a:pPr algn="ctr"/>
            <a:r>
              <a:rPr lang="en-GB" sz="1200" b="1" dirty="0"/>
              <a:t>Oblique drawing</a:t>
            </a:r>
          </a:p>
          <a:p>
            <a:pPr algn="ctr"/>
            <a:r>
              <a:rPr lang="en-GB" sz="1200" b="1" dirty="0"/>
              <a:t>Photography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2637115" y="10561635"/>
            <a:ext cx="1356368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Zaha Hadid</a:t>
            </a:r>
          </a:p>
          <a:p>
            <a:pPr algn="ctr"/>
            <a:r>
              <a:rPr lang="en-GB" sz="1200" b="1" dirty="0"/>
              <a:t>Norman Foster</a:t>
            </a:r>
          </a:p>
          <a:p>
            <a:pPr algn="ctr"/>
            <a:r>
              <a:rPr lang="en-GB" sz="1200" b="1" dirty="0"/>
              <a:t>Frank Lloyd Wright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6729244" y="8389314"/>
            <a:ext cx="106828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Card / Ply</a:t>
            </a:r>
          </a:p>
          <a:p>
            <a:pPr algn="ctr"/>
            <a:r>
              <a:rPr lang="en-GB" sz="1200" b="1" dirty="0"/>
              <a:t>Sketching </a:t>
            </a:r>
          </a:p>
          <a:p>
            <a:pPr lvl="0" algn="ctr" defTabSz="914400">
              <a:defRPr/>
            </a:pPr>
            <a:r>
              <a:rPr lang="en-GB" sz="1200" b="1" dirty="0"/>
              <a:t>3D Modelling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5523596" y="6208745"/>
            <a:ext cx="1403253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Bauhaus</a:t>
            </a:r>
          </a:p>
          <a:p>
            <a:pPr lvl="0" algn="ctr" defTabSz="914400">
              <a:defRPr/>
            </a:pPr>
            <a:r>
              <a:rPr lang="en-GB" sz="1200" b="1" dirty="0"/>
              <a:t>Norma Foster</a:t>
            </a:r>
          </a:p>
          <a:p>
            <a:pPr lvl="0" algn="ctr" defTabSz="914400">
              <a:defRPr/>
            </a:pPr>
            <a:r>
              <a:rPr lang="en-GB" sz="1200" b="1" dirty="0"/>
              <a:t>Richard Rogers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8306A2-D765-4416-A22F-319D925C1660}"/>
              </a:ext>
            </a:extLst>
          </p:cNvPr>
          <p:cNvSpPr/>
          <p:nvPr/>
        </p:nvSpPr>
        <p:spPr>
          <a:xfrm>
            <a:off x="3025529" y="3810756"/>
            <a:ext cx="998436" cy="120032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Recording</a:t>
            </a:r>
          </a:p>
          <a:p>
            <a:pPr algn="ctr"/>
            <a:r>
              <a:rPr lang="en-GB" sz="1200" b="1" dirty="0"/>
              <a:t>Drawing</a:t>
            </a:r>
          </a:p>
          <a:p>
            <a:pPr algn="ctr"/>
            <a:r>
              <a:rPr lang="en-GB" sz="1200" b="1" dirty="0"/>
              <a:t>Mono print</a:t>
            </a:r>
          </a:p>
          <a:p>
            <a:pPr algn="ctr"/>
            <a:r>
              <a:rPr lang="en-GB" sz="1200" b="1" dirty="0"/>
              <a:t>Stencil</a:t>
            </a:r>
          </a:p>
          <a:p>
            <a:pPr algn="ctr"/>
            <a:r>
              <a:rPr lang="en-GB" sz="1200" b="1" dirty="0"/>
              <a:t>Etching</a:t>
            </a:r>
          </a:p>
          <a:p>
            <a:pPr algn="ctr"/>
            <a:r>
              <a:rPr lang="en-GB" sz="1200" b="1" dirty="0"/>
              <a:t>Photography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B417B6-F7D8-4655-AEAD-7FB7C4ADB66F}"/>
              </a:ext>
            </a:extLst>
          </p:cNvPr>
          <p:cNvSpPr/>
          <p:nvPr/>
        </p:nvSpPr>
        <p:spPr>
          <a:xfrm>
            <a:off x="6302521" y="3772737"/>
            <a:ext cx="1248656" cy="120032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2D </a:t>
            </a:r>
          </a:p>
          <a:p>
            <a:pPr lvl="0" algn="ctr" defTabSz="914400">
              <a:defRPr/>
            </a:pPr>
            <a:r>
              <a:rPr lang="en-GB" sz="1200" b="1" dirty="0"/>
              <a:t>Drawing </a:t>
            </a:r>
          </a:p>
          <a:p>
            <a:pPr lvl="0" algn="ctr" defTabSz="914400">
              <a:defRPr/>
            </a:pPr>
            <a:r>
              <a:rPr lang="en-GB" sz="1200" b="1" dirty="0"/>
              <a:t>3D Modelling [CAD]</a:t>
            </a:r>
          </a:p>
          <a:p>
            <a:pPr lvl="0" algn="ctr" defTabSz="914400">
              <a:defRPr/>
            </a:pPr>
            <a:r>
              <a:rPr lang="en-GB" sz="1200" b="1" dirty="0" err="1"/>
              <a:t>Maquettes</a:t>
            </a:r>
            <a:r>
              <a:rPr lang="en-GB" sz="1200" b="1" dirty="0"/>
              <a:t> [ply &amp; card]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CFB4464-1B5F-4032-AC69-7B62E38712CC}"/>
              </a:ext>
            </a:extLst>
          </p:cNvPr>
          <p:cNvSpPr/>
          <p:nvPr/>
        </p:nvSpPr>
        <p:spPr>
          <a:xfrm>
            <a:off x="3088383" y="8472738"/>
            <a:ext cx="137541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2d – 3D</a:t>
            </a:r>
          </a:p>
          <a:p>
            <a:pPr lvl="0" algn="ctr" defTabSz="914400">
              <a:defRPr/>
            </a:pPr>
            <a:r>
              <a:rPr lang="en-GB" sz="1200" b="1" dirty="0"/>
              <a:t>Card / Foam Board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4673497-C5AB-4468-8E7E-D9CB2ECB7601}"/>
              </a:ext>
            </a:extLst>
          </p:cNvPr>
          <p:cNvSpPr/>
          <p:nvPr/>
        </p:nvSpPr>
        <p:spPr>
          <a:xfrm>
            <a:off x="7590223" y="6948900"/>
            <a:ext cx="1367103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Frank Lloyd Wright</a:t>
            </a:r>
          </a:p>
          <a:p>
            <a:pPr lvl="0" algn="ctr" defTabSz="914400">
              <a:defRPr/>
            </a:pPr>
            <a:r>
              <a:rPr lang="en-GB" sz="1200" b="1" dirty="0"/>
              <a:t>Norma Foster</a:t>
            </a:r>
          </a:p>
          <a:p>
            <a:pPr lvl="0" algn="ctr" defTabSz="914400">
              <a:defRPr/>
            </a:pPr>
            <a:r>
              <a:rPr lang="en-GB" sz="1200" b="1" dirty="0"/>
              <a:t>Richard Rogers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0EC395A-CB7C-4E22-8F7B-28CFF99A636F}"/>
              </a:ext>
            </a:extLst>
          </p:cNvPr>
          <p:cNvSpPr/>
          <p:nvPr/>
        </p:nvSpPr>
        <p:spPr>
          <a:xfrm>
            <a:off x="1538354" y="4026976"/>
            <a:ext cx="1134641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Ross Lovegrove</a:t>
            </a:r>
          </a:p>
          <a:p>
            <a:pPr lvl="0" algn="ctr" defTabSz="914400">
              <a:defRPr/>
            </a:pPr>
            <a:r>
              <a:rPr lang="en-GB" sz="1200" b="1" dirty="0"/>
              <a:t>Tom Dixon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7995F02D-2B14-4465-AEAA-88DA50874DA5}"/>
              </a:ext>
            </a:extLst>
          </p:cNvPr>
          <p:cNvGrpSpPr/>
          <p:nvPr/>
        </p:nvGrpSpPr>
        <p:grpSpPr>
          <a:xfrm>
            <a:off x="7155942" y="1140381"/>
            <a:ext cx="1812327" cy="1907593"/>
            <a:chOff x="1212628" y="4031237"/>
            <a:chExt cx="1214980" cy="1304869"/>
          </a:xfrm>
        </p:grpSpPr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BB818948-D69A-4C8F-99F5-E85EA4287F00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320FA4AC-E5A9-4B90-8367-3CA21A640F61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FE146A5B-7D35-4D60-82E2-7C0C417202A6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94" name="Rectangle 93">
            <a:extLst>
              <a:ext uri="{FF2B5EF4-FFF2-40B4-BE49-F238E27FC236}">
                <a16:creationId xmlns:a16="http://schemas.microsoft.com/office/drawing/2014/main" id="{5DE54304-BADE-4824-A934-153918AFF274}"/>
              </a:ext>
            </a:extLst>
          </p:cNvPr>
          <p:cNvSpPr/>
          <p:nvPr/>
        </p:nvSpPr>
        <p:spPr>
          <a:xfrm>
            <a:off x="7151513" y="1834206"/>
            <a:ext cx="18123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Externally Set Assignment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A1623D6C-2212-4E85-B7F1-0C3201767402}"/>
              </a:ext>
            </a:extLst>
          </p:cNvPr>
          <p:cNvSpPr/>
          <p:nvPr/>
        </p:nvSpPr>
        <p:spPr>
          <a:xfrm>
            <a:off x="5744463" y="1890826"/>
            <a:ext cx="94667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Research &amp; Analysis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72498BF9-601B-44DE-BA45-342E09ACC71C}"/>
              </a:ext>
            </a:extLst>
          </p:cNvPr>
          <p:cNvSpPr/>
          <p:nvPr/>
        </p:nvSpPr>
        <p:spPr>
          <a:xfrm>
            <a:off x="4627317" y="1960057"/>
            <a:ext cx="94667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Initial Ideas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3B8DCF4B-D8F1-4AFA-AC89-62B52BB51EB4}"/>
              </a:ext>
            </a:extLst>
          </p:cNvPr>
          <p:cNvSpPr/>
          <p:nvPr/>
        </p:nvSpPr>
        <p:spPr>
          <a:xfrm>
            <a:off x="3289754" y="1954427"/>
            <a:ext cx="1069293" cy="28447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Development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A82487A7-2726-4DA5-ABA0-FB16E23A6C48}"/>
              </a:ext>
            </a:extLst>
          </p:cNvPr>
          <p:cNvSpPr/>
          <p:nvPr/>
        </p:nvSpPr>
        <p:spPr>
          <a:xfrm>
            <a:off x="2111632" y="1777073"/>
            <a:ext cx="976751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Realisation: [10 Hour Exam]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1E6DA1FB-63E2-48C9-993A-DA54C0203AA0}"/>
              </a:ext>
            </a:extLst>
          </p:cNvPr>
          <p:cNvSpPr/>
          <p:nvPr/>
        </p:nvSpPr>
        <p:spPr>
          <a:xfrm>
            <a:off x="423479" y="5530193"/>
            <a:ext cx="94667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Research &amp; Analysis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F611C9E8-921C-4436-9CD4-47428925C5BB}"/>
              </a:ext>
            </a:extLst>
          </p:cNvPr>
          <p:cNvSpPr/>
          <p:nvPr/>
        </p:nvSpPr>
        <p:spPr>
          <a:xfrm>
            <a:off x="4855149" y="4219451"/>
            <a:ext cx="1069293" cy="28447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Development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8684AEC-A6C6-4F59-ADEE-62DB84981224}"/>
              </a:ext>
            </a:extLst>
          </p:cNvPr>
          <p:cNvSpPr/>
          <p:nvPr/>
        </p:nvSpPr>
        <p:spPr>
          <a:xfrm>
            <a:off x="7963571" y="3315518"/>
            <a:ext cx="922735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Realisation Ply / Acrylic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42424DF-CB73-461A-976D-0A59E35F5B97}"/>
              </a:ext>
            </a:extLst>
          </p:cNvPr>
          <p:cNvSpPr/>
          <p:nvPr/>
        </p:nvSpPr>
        <p:spPr>
          <a:xfrm>
            <a:off x="4406599" y="10646989"/>
            <a:ext cx="94667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Research &amp; Analysis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BE513590-ABD2-4B05-B3ED-64B265E9CAE7}"/>
              </a:ext>
            </a:extLst>
          </p:cNvPr>
          <p:cNvSpPr/>
          <p:nvPr/>
        </p:nvSpPr>
        <p:spPr>
          <a:xfrm>
            <a:off x="616053" y="9625796"/>
            <a:ext cx="94667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Initial Ideas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729099A9-BE9D-4C73-9E17-F952D85F0C13}"/>
              </a:ext>
            </a:extLst>
          </p:cNvPr>
          <p:cNvSpPr/>
          <p:nvPr/>
        </p:nvSpPr>
        <p:spPr>
          <a:xfrm>
            <a:off x="5143929" y="8567772"/>
            <a:ext cx="1069293" cy="28447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Development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2779ECBB-851C-49EE-A447-1B57E54E440E}"/>
              </a:ext>
            </a:extLst>
          </p:cNvPr>
          <p:cNvSpPr/>
          <p:nvPr/>
        </p:nvSpPr>
        <p:spPr>
          <a:xfrm>
            <a:off x="3676965" y="6197046"/>
            <a:ext cx="1096172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Realisation: Ply &amp; Foam Board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C72F41B4-D139-4529-8429-0C5907328678}"/>
              </a:ext>
            </a:extLst>
          </p:cNvPr>
          <p:cNvSpPr/>
          <p:nvPr/>
        </p:nvSpPr>
        <p:spPr>
          <a:xfrm>
            <a:off x="1040021" y="10397292"/>
            <a:ext cx="998436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Recording</a:t>
            </a:r>
          </a:p>
          <a:p>
            <a:pPr algn="ctr"/>
            <a:r>
              <a:rPr lang="en-GB" sz="1200" b="1" dirty="0"/>
              <a:t>Drawing</a:t>
            </a:r>
          </a:p>
          <a:p>
            <a:pPr algn="ctr"/>
            <a:r>
              <a:rPr lang="en-GB" sz="1200" b="1" dirty="0"/>
              <a:t>Photography</a:t>
            </a:r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F151BF1F-D54B-4C70-ACF7-9F1D1BD08E3A}"/>
              </a:ext>
            </a:extLst>
          </p:cNvPr>
          <p:cNvSpPr/>
          <p:nvPr/>
        </p:nvSpPr>
        <p:spPr>
          <a:xfrm rot="16200000">
            <a:off x="3599267" y="4152211"/>
            <a:ext cx="1683923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2000" b="1" dirty="0"/>
              <a:t>End of Y10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F8F49B5-45EA-42D0-9403-8CB72912EE7A}"/>
              </a:ext>
            </a:extLst>
          </p:cNvPr>
          <p:cNvSpPr/>
          <p:nvPr/>
        </p:nvSpPr>
        <p:spPr>
          <a:xfrm>
            <a:off x="471320" y="4863105"/>
            <a:ext cx="94667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Recording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69FC176E-6576-4F6E-A9F1-110D72C59BCD}"/>
              </a:ext>
            </a:extLst>
          </p:cNvPr>
          <p:cNvGrpSpPr/>
          <p:nvPr/>
        </p:nvGrpSpPr>
        <p:grpSpPr>
          <a:xfrm>
            <a:off x="5752758" y="10053834"/>
            <a:ext cx="1690184" cy="1713079"/>
            <a:chOff x="7285281" y="10490852"/>
            <a:chExt cx="1214980" cy="1241391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DF4AFE72-EF06-4018-80E6-B5D451DB378D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2AA68850-2470-4381-B61F-D2166C760D4F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D6232495-FF67-4584-A427-9FB7CB3DA8AE}"/>
              </a:ext>
            </a:extLst>
          </p:cNvPr>
          <p:cNvSpPr txBox="1"/>
          <p:nvPr/>
        </p:nvSpPr>
        <p:spPr>
          <a:xfrm>
            <a:off x="5438114" y="10741092"/>
            <a:ext cx="235941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Architecture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0CC352B-24E0-4746-A178-FE88B3631198}"/>
              </a:ext>
            </a:extLst>
          </p:cNvPr>
          <p:cNvSpPr txBox="1"/>
          <p:nvPr/>
        </p:nvSpPr>
        <p:spPr>
          <a:xfrm>
            <a:off x="-20780" y="12099269"/>
            <a:ext cx="9637148" cy="7232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Departmental Vision:</a:t>
            </a:r>
          </a:p>
          <a:p>
            <a:r>
              <a:rPr lang="en-GB" sz="1100" dirty="0"/>
              <a:t>To create independent pupils whose God given talents are nurtured and shared.</a:t>
            </a:r>
          </a:p>
          <a:p>
            <a:r>
              <a:rPr lang="en-GB" sz="1100" dirty="0"/>
              <a:t>Learning develops a knowledge of culture, their environment and an understanding of the relevance of design and creativity in the wider world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34F6CE-3DD2-4E67-A61F-CE0558CE16EF}">
  <ds:schemaRefs>
    <ds:schemaRef ds:uri="http://schemas.microsoft.com/office/infopath/2007/PartnerControls"/>
    <ds:schemaRef ds:uri="http://purl.org/dc/terms/"/>
    <ds:schemaRef ds:uri="5aa456af-3c6b-48d8-adcd-fa4af872cafd"/>
    <ds:schemaRef ds:uri="http://purl.org/dc/dcmitype/"/>
    <ds:schemaRef ds:uri="14bb8f59-df3c-4da5-9ce0-3571ff35800f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11587D3-7AD4-49B8-AD57-BEEB8859483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9712</TotalTime>
  <Words>163</Words>
  <Application>Microsoft Office PowerPoint</Application>
  <PresentationFormat>A3 Paper (297x420 mm)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Nova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Charles Lethaby</cp:lastModifiedBy>
  <cp:revision>64</cp:revision>
  <cp:lastPrinted>2022-09-26T11:47:18Z</cp:lastPrinted>
  <dcterms:created xsi:type="dcterms:W3CDTF">2019-12-03T13:18:29Z</dcterms:created>
  <dcterms:modified xsi:type="dcterms:W3CDTF">2024-07-18T12:03:26Z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