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601200" cy="12801600" type="A3"/>
  <p:notesSz cx="9926638" cy="1435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C3"/>
    <a:srgbClr val="FF6600"/>
    <a:srgbClr val="F53BA7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5" d="100"/>
          <a:sy n="45" d="100"/>
        </p:scale>
        <p:origin x="2419" y="10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rles Lethaby" userId="151178de-e556-4d49-af5e-c20446ae3147" providerId="ADAL" clId="{00C99AE4-7DC0-4D92-B9D9-59E3E45F343A}"/>
    <pc:docChg chg="undo custSel modSld">
      <pc:chgData name="Charles Lethaby" userId="151178de-e556-4d49-af5e-c20446ae3147" providerId="ADAL" clId="{00C99AE4-7DC0-4D92-B9D9-59E3E45F343A}" dt="2024-09-03T10:36:07.769" v="293"/>
      <pc:docMkLst>
        <pc:docMk/>
      </pc:docMkLst>
      <pc:sldChg chg="addSp delSp modSp">
        <pc:chgData name="Charles Lethaby" userId="151178de-e556-4d49-af5e-c20446ae3147" providerId="ADAL" clId="{00C99AE4-7DC0-4D92-B9D9-59E3E45F343A}" dt="2024-09-03T10:36:07.769" v="293"/>
        <pc:sldMkLst>
          <pc:docMk/>
          <pc:sldMk cId="301726593" sldId="256"/>
        </pc:sldMkLst>
        <pc:spChg chg="del">
          <ac:chgData name="Charles Lethaby" userId="151178de-e556-4d49-af5e-c20446ae3147" providerId="ADAL" clId="{00C99AE4-7DC0-4D92-B9D9-59E3E45F343A}" dt="2024-06-12T08:06:31.687" v="6" actId="478"/>
          <ac:spMkLst>
            <pc:docMk/>
            <pc:sldMk cId="301726593" sldId="256"/>
            <ac:spMk id="2" creationId="{D6314C0A-CB70-8277-18E2-61347A89E3DF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3" creationId="{F2850EB0-0A37-4DE3-B2E2-4C28887F2864}"/>
          </ac:spMkLst>
        </pc:spChg>
        <pc:spChg chg="mod">
          <ac:chgData name="Charles Lethaby" userId="151178de-e556-4d49-af5e-c20446ae3147" providerId="ADAL" clId="{00C99AE4-7DC0-4D92-B9D9-59E3E45F343A}" dt="2024-06-12T08:13:02.181" v="99" actId="113"/>
          <ac:spMkLst>
            <pc:docMk/>
            <pc:sldMk cId="301726593" sldId="256"/>
            <ac:spMk id="4" creationId="{D2F97453-494C-5746-8E17-4A67EE1BF309}"/>
          </ac:spMkLst>
        </pc:spChg>
        <pc:spChg chg="mod">
          <ac:chgData name="Charles Lethaby" userId="151178de-e556-4d49-af5e-c20446ae3147" providerId="ADAL" clId="{00C99AE4-7DC0-4D92-B9D9-59E3E45F343A}" dt="2024-06-12T08:13:02.181" v="99" actId="113"/>
          <ac:spMkLst>
            <pc:docMk/>
            <pc:sldMk cId="301726593" sldId="256"/>
            <ac:spMk id="5" creationId="{361D24CC-941E-4C47-B0EC-E144352A4A74}"/>
          </ac:spMkLst>
        </pc:spChg>
        <pc:spChg chg="mod">
          <ac:chgData name="Charles Lethaby" userId="151178de-e556-4d49-af5e-c20446ae3147" providerId="ADAL" clId="{00C99AE4-7DC0-4D92-B9D9-59E3E45F343A}" dt="2024-06-12T08:13:02.181" v="99" actId="113"/>
          <ac:spMkLst>
            <pc:docMk/>
            <pc:sldMk cId="301726593" sldId="256"/>
            <ac:spMk id="6" creationId="{2ABDDAA7-1330-5846-8957-036F466F9A01}"/>
          </ac:spMkLst>
        </pc:spChg>
        <pc:spChg chg="mod">
          <ac:chgData name="Charles Lethaby" userId="151178de-e556-4d49-af5e-c20446ae3147" providerId="ADAL" clId="{00C99AE4-7DC0-4D92-B9D9-59E3E45F343A}" dt="2024-06-12T08:13:02.181" v="99" actId="113"/>
          <ac:spMkLst>
            <pc:docMk/>
            <pc:sldMk cId="301726593" sldId="256"/>
            <ac:spMk id="7" creationId="{8EE221F3-E29A-7E44-BA3E-4DDEF353168D}"/>
          </ac:spMkLst>
        </pc:spChg>
        <pc:spChg chg="mod">
          <ac:chgData name="Charles Lethaby" userId="151178de-e556-4d49-af5e-c20446ae3147" providerId="ADAL" clId="{00C99AE4-7DC0-4D92-B9D9-59E3E45F343A}" dt="2024-06-12T08:13:02.181" v="99" actId="113"/>
          <ac:spMkLst>
            <pc:docMk/>
            <pc:sldMk cId="301726593" sldId="256"/>
            <ac:spMk id="8" creationId="{BBA4EACD-79B2-9047-926C-4179677F6DF3}"/>
          </ac:spMkLst>
        </pc:spChg>
        <pc:spChg chg="mod">
          <ac:chgData name="Charles Lethaby" userId="151178de-e556-4d49-af5e-c20446ae3147" providerId="ADAL" clId="{00C99AE4-7DC0-4D92-B9D9-59E3E45F343A}" dt="2024-06-12T08:13:02.181" v="99" actId="113"/>
          <ac:spMkLst>
            <pc:docMk/>
            <pc:sldMk cId="301726593" sldId="256"/>
            <ac:spMk id="9" creationId="{28EF7BC0-BD7F-BD4C-8DBE-13C9030B0FE6}"/>
          </ac:spMkLst>
        </pc:spChg>
        <pc:spChg chg="mod">
          <ac:chgData name="Charles Lethaby" userId="151178de-e556-4d49-af5e-c20446ae3147" providerId="ADAL" clId="{00C99AE4-7DC0-4D92-B9D9-59E3E45F343A}" dt="2024-06-12T08:13:02.181" v="99" actId="113"/>
          <ac:spMkLst>
            <pc:docMk/>
            <pc:sldMk cId="301726593" sldId="256"/>
            <ac:spMk id="11" creationId="{4ED9223C-B305-724C-860B-8788F8ED72BC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12" creationId="{EE42F387-0505-413A-98E1-3C42853507EF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13" creationId="{8CE0A228-B411-4BE4-B6E2-F5EDB4699964}"/>
          </ac:spMkLst>
        </pc:spChg>
        <pc:spChg chg="mod">
          <ac:chgData name="Charles Lethaby" userId="151178de-e556-4d49-af5e-c20446ae3147" providerId="ADAL" clId="{00C99AE4-7DC0-4D92-B9D9-59E3E45F343A}" dt="2024-06-12T08:13:02.181" v="99" actId="113"/>
          <ac:spMkLst>
            <pc:docMk/>
            <pc:sldMk cId="301726593" sldId="256"/>
            <ac:spMk id="14" creationId="{9BB00DD6-C4C4-7348-AD3E-28EAE4D8492B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15" creationId="{D2905DF0-2715-4E88-B725-DB30705D7EA4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16" creationId="{E7770836-3860-4D20-AD06-68216C7A88CD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18" creationId="{7C016C4C-053F-4B4D-9B49-99EB3A24A39D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19" creationId="{BDC35D22-556D-4B25-BC7E-A39E6EBDE9FF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20" creationId="{D5C5F8D4-8451-46E9-A82D-C27679381940}"/>
          </ac:spMkLst>
        </pc:spChg>
        <pc:spChg chg="mod">
          <ac:chgData name="Charles Lethaby" userId="151178de-e556-4d49-af5e-c20446ae3147" providerId="ADAL" clId="{00C99AE4-7DC0-4D92-B9D9-59E3E45F343A}" dt="2024-06-12T08:13:02.181" v="99" actId="113"/>
          <ac:spMkLst>
            <pc:docMk/>
            <pc:sldMk cId="301726593" sldId="256"/>
            <ac:spMk id="21" creationId="{6B5CF508-9F97-7344-A588-8737134FC758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22" creationId="{B85D31BE-9BE0-3341-86C3-0BFD563EAA1B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23" creationId="{37EEF6B4-0C39-410E-BE8A-DCE65E15DA78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24" creationId="{9E2B8B93-AFB1-4161-A407-DC3C94D38604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25" creationId="{ED5B6CF5-81D1-C93D-072D-20D6D12AAF54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26" creationId="{7D8306A2-D765-4416-A22F-319D925C1660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27" creationId="{D6E3290F-B1C8-4026-AB44-E66222A6BBC9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28" creationId="{31B417B6-F7D8-4655-AEAD-7FB7C4ADB66F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29" creationId="{35803C28-DCC5-4109-BFD2-D6A15BBA93A7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30" creationId="{BCE58368-1CC2-B8F6-6AFB-95C2D7A6314B}"/>
          </ac:spMkLst>
        </pc:spChg>
        <pc:spChg chg="add del">
          <ac:chgData name="Charles Lethaby" userId="151178de-e556-4d49-af5e-c20446ae3147" providerId="ADAL" clId="{00C99AE4-7DC0-4D92-B9D9-59E3E45F343A}" dt="2024-06-12T08:06:36.315" v="10"/>
          <ac:spMkLst>
            <pc:docMk/>
            <pc:sldMk cId="301726593" sldId="256"/>
            <ac:spMk id="31" creationId="{BEEE00A9-436C-49AD-B136-A117874C15BF}"/>
          </ac:spMkLst>
        </pc:spChg>
        <pc:spChg chg="mod">
          <ac:chgData name="Charles Lethaby" userId="151178de-e556-4d49-af5e-c20446ae3147" providerId="ADAL" clId="{00C99AE4-7DC0-4D92-B9D9-59E3E45F343A}" dt="2024-06-12T08:13:02.181" v="99" actId="113"/>
          <ac:spMkLst>
            <pc:docMk/>
            <pc:sldMk cId="301726593" sldId="256"/>
            <ac:spMk id="33" creationId="{67D857C8-6DBF-1441-BED6-4FF1EB531C36}"/>
          </ac:spMkLst>
        </pc:spChg>
        <pc:spChg chg="del">
          <ac:chgData name="Charles Lethaby" userId="151178de-e556-4d49-af5e-c20446ae3147" providerId="ADAL" clId="{00C99AE4-7DC0-4D92-B9D9-59E3E45F343A}" dt="2024-06-12T08:06:22.199" v="3" actId="478"/>
          <ac:spMkLst>
            <pc:docMk/>
            <pc:sldMk cId="301726593" sldId="256"/>
            <ac:spMk id="43" creationId="{89A14EBD-3A9B-866F-C8F3-03F873793638}"/>
          </ac:spMkLst>
        </pc:spChg>
        <pc:spChg chg="add">
          <ac:chgData name="Charles Lethaby" userId="151178de-e556-4d49-af5e-c20446ae3147" providerId="ADAL" clId="{00C99AE4-7DC0-4D92-B9D9-59E3E45F343A}" dt="2024-09-03T10:36:07.769" v="293"/>
          <ac:spMkLst>
            <pc:docMk/>
            <pc:sldMk cId="301726593" sldId="256"/>
            <ac:spMk id="78" creationId="{080531FC-90CC-4D6E-A7D6-8C7A9CE9095D}"/>
          </ac:spMkLst>
        </pc:spChg>
        <pc:spChg chg="add del">
          <ac:chgData name="Charles Lethaby" userId="151178de-e556-4d49-af5e-c20446ae3147" providerId="ADAL" clId="{00C99AE4-7DC0-4D92-B9D9-59E3E45F343A}" dt="2024-07-18T12:02:20.154" v="290" actId="478"/>
          <ac:spMkLst>
            <pc:docMk/>
            <pc:sldMk cId="301726593" sldId="256"/>
            <ac:spMk id="78" creationId="{35C6FDF5-BCB1-4F68-A935-5C2F6BF01E2E}"/>
          </ac:spMkLst>
        </pc:spChg>
        <pc:spChg chg="add del">
          <ac:chgData name="Charles Lethaby" userId="151178de-e556-4d49-af5e-c20446ae3147" providerId="ADAL" clId="{00C99AE4-7DC0-4D92-B9D9-59E3E45F343A}" dt="2024-09-03T10:36:07.378" v="292" actId="478"/>
          <ac:spMkLst>
            <pc:docMk/>
            <pc:sldMk cId="301726593" sldId="256"/>
            <ac:spMk id="79" creationId="{3CF1052D-80F8-4595-9134-D1ED158440E6}"/>
          </ac:spMkLst>
        </pc:spChg>
        <pc:spChg chg="mod">
          <ac:chgData name="Charles Lethaby" userId="151178de-e556-4d49-af5e-c20446ae3147" providerId="ADAL" clId="{00C99AE4-7DC0-4D92-B9D9-59E3E45F343A}" dt="2024-06-12T08:13:02.181" v="99" actId="113"/>
          <ac:spMkLst>
            <pc:docMk/>
            <pc:sldMk cId="301726593" sldId="256"/>
            <ac:spMk id="82" creationId="{7F00163B-8BDB-AF44-A463-AD1ACB8794F0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85" creationId="{9A34D9D5-389C-4737-9785-0495819360A4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86" creationId="{B1069E7E-5DF7-47C0-9A9C-A23671BFA9C2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87" creationId="{F4DA7F0F-875D-407A-AE82-AE56E8E0628D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88" creationId="{D1FE5C43-5478-4154-A683-BA4EF963518F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89" creationId="{508587EE-34DE-4765-9623-68597FD7ECA4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90" creationId="{83B971D8-2E0A-4993-BDC1-739C2300ACD3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91" creationId="{2C35075C-6462-4D69-B796-9F0F79143045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92" creationId="{42A5F8F4-9D01-4712-988A-1790ED32726C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93" creationId="{63230B0E-1048-4072-A55D-34ADB2208C48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94" creationId="{63714ACE-D9A2-4A8F-9717-8DA661021053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95" creationId="{952BC2C8-B05C-4B1E-833B-68170DD8AEB4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96" creationId="{3FFDB5D5-2ADD-4D5B-BB29-3D1BCD73C766}"/>
          </ac:spMkLst>
        </pc:spChg>
        <pc:spChg chg="add del">
          <ac:chgData name="Charles Lethaby" userId="151178de-e556-4d49-af5e-c20446ae3147" providerId="ADAL" clId="{00C99AE4-7DC0-4D92-B9D9-59E3E45F343A}" dt="2024-06-17T13:09:39.874" v="288" actId="478"/>
          <ac:spMkLst>
            <pc:docMk/>
            <pc:sldMk cId="301726593" sldId="256"/>
            <ac:spMk id="99" creationId="{2178A537-3E2C-45EE-A68D-674F1D2391DC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100" creationId="{6C045F3E-3CDA-4DD8-9E80-66BC15C796D4}"/>
          </ac:spMkLst>
        </pc:spChg>
        <pc:spChg chg="del">
          <ac:chgData name="Charles Lethaby" userId="151178de-e556-4d49-af5e-c20446ae3147" providerId="ADAL" clId="{00C99AE4-7DC0-4D92-B9D9-59E3E45F343A}" dt="2024-06-12T08:06:22.199" v="3" actId="478"/>
          <ac:spMkLst>
            <pc:docMk/>
            <pc:sldMk cId="301726593" sldId="256"/>
            <ac:spMk id="101" creationId="{1250ECC4-D98E-490E-BFD0-772DEB8DD609}"/>
          </ac:spMkLst>
        </pc:spChg>
        <pc:spChg chg="del">
          <ac:chgData name="Charles Lethaby" userId="151178de-e556-4d49-af5e-c20446ae3147" providerId="ADAL" clId="{00C99AE4-7DC0-4D92-B9D9-59E3E45F343A}" dt="2024-06-12T08:06:22.199" v="3" actId="478"/>
          <ac:spMkLst>
            <pc:docMk/>
            <pc:sldMk cId="301726593" sldId="256"/>
            <ac:spMk id="112" creationId="{73198755-69C1-2432-4C0D-861F2C2AEA94}"/>
          </ac:spMkLst>
        </pc:spChg>
        <pc:spChg chg="del mod">
          <ac:chgData name="Charles Lethaby" userId="151178de-e556-4d49-af5e-c20446ae3147" providerId="ADAL" clId="{00C99AE4-7DC0-4D92-B9D9-59E3E45F343A}" dt="2024-06-12T08:06:33.351" v="7" actId="478"/>
          <ac:spMkLst>
            <pc:docMk/>
            <pc:sldMk cId="301726593" sldId="256"/>
            <ac:spMk id="135" creationId="{37B165B7-AACB-3A4C-A89C-5FD028A89864}"/>
          </ac:spMkLst>
        </pc:spChg>
        <pc:spChg chg="del">
          <ac:chgData name="Charles Lethaby" userId="151178de-e556-4d49-af5e-c20446ae3147" providerId="ADAL" clId="{00C99AE4-7DC0-4D92-B9D9-59E3E45F343A}" dt="2024-06-12T08:06:22.199" v="3" actId="478"/>
          <ac:spMkLst>
            <pc:docMk/>
            <pc:sldMk cId="301726593" sldId="256"/>
            <ac:spMk id="141" creationId="{88CF6B9A-D161-D94B-838C-8556FFF74B3D}"/>
          </ac:spMkLst>
        </pc:spChg>
        <pc:spChg chg="del">
          <ac:chgData name="Charles Lethaby" userId="151178de-e556-4d49-af5e-c20446ae3147" providerId="ADAL" clId="{00C99AE4-7DC0-4D92-B9D9-59E3E45F343A}" dt="2024-06-12T08:06:29.303" v="5" actId="478"/>
          <ac:spMkLst>
            <pc:docMk/>
            <pc:sldMk cId="301726593" sldId="256"/>
            <ac:spMk id="148" creationId="{00000000-0000-0000-0000-000000000000}"/>
          </ac:spMkLst>
        </pc:spChg>
        <pc:spChg chg="mod">
          <ac:chgData name="Charles Lethaby" userId="151178de-e556-4d49-af5e-c20446ae3147" providerId="ADAL" clId="{00C99AE4-7DC0-4D92-B9D9-59E3E45F343A}" dt="2024-06-12T08:19:42.534" v="286" actId="20577"/>
          <ac:spMkLst>
            <pc:docMk/>
            <pc:sldMk cId="301726593" sldId="256"/>
            <ac:spMk id="157" creationId="{00000000-0000-0000-0000-000000000000}"/>
          </ac:spMkLst>
        </pc:spChg>
        <pc:spChg chg="mod">
          <ac:chgData name="Charles Lethaby" userId="151178de-e556-4d49-af5e-c20446ae3147" providerId="ADAL" clId="{00C99AE4-7DC0-4D92-B9D9-59E3E45F343A}" dt="2024-06-12T08:13:02.181" v="99" actId="113"/>
          <ac:spMkLst>
            <pc:docMk/>
            <pc:sldMk cId="301726593" sldId="256"/>
            <ac:spMk id="170" creationId="{00000000-0000-0000-0000-000000000000}"/>
          </ac:spMkLst>
        </pc:spChg>
        <pc:spChg chg="mod">
          <ac:chgData name="Charles Lethaby" userId="151178de-e556-4d49-af5e-c20446ae3147" providerId="ADAL" clId="{00C99AE4-7DC0-4D92-B9D9-59E3E45F343A}" dt="2024-06-12T08:13:02.181" v="99" actId="113"/>
          <ac:spMkLst>
            <pc:docMk/>
            <pc:sldMk cId="301726593" sldId="256"/>
            <ac:spMk id="171" creationId="{00000000-0000-0000-0000-000000000000}"/>
          </ac:spMkLst>
        </pc:spChg>
        <pc:spChg chg="mod">
          <ac:chgData name="Charles Lethaby" userId="151178de-e556-4d49-af5e-c20446ae3147" providerId="ADAL" clId="{00C99AE4-7DC0-4D92-B9D9-59E3E45F343A}" dt="2024-06-12T08:13:02.181" v="99" actId="113"/>
          <ac:spMkLst>
            <pc:docMk/>
            <pc:sldMk cId="301726593" sldId="256"/>
            <ac:spMk id="175" creationId="{00000000-0000-0000-0000-000000000000}"/>
          </ac:spMkLst>
        </pc:spChg>
        <pc:spChg chg="del">
          <ac:chgData name="Charles Lethaby" userId="151178de-e556-4d49-af5e-c20446ae3147" providerId="ADAL" clId="{00C99AE4-7DC0-4D92-B9D9-59E3E45F343A}" dt="2024-06-12T08:06:07.894" v="0" actId="478"/>
          <ac:spMkLst>
            <pc:docMk/>
            <pc:sldMk cId="301726593" sldId="256"/>
            <ac:spMk id="209" creationId="{5E59311F-0A9D-436E-B958-0AE8092D7FA4}"/>
          </ac:spMkLst>
        </pc:spChg>
        <pc:spChg chg="del">
          <ac:chgData name="Charles Lethaby" userId="151178de-e556-4d49-af5e-c20446ae3147" providerId="ADAL" clId="{00C99AE4-7DC0-4D92-B9D9-59E3E45F343A}" dt="2024-06-12T08:06:07.894" v="0" actId="478"/>
          <ac:spMkLst>
            <pc:docMk/>
            <pc:sldMk cId="301726593" sldId="256"/>
            <ac:spMk id="210" creationId="{1EBE0D46-620F-4000-9442-915A9F212A5F}"/>
          </ac:spMkLst>
        </pc:spChg>
        <pc:spChg chg="del">
          <ac:chgData name="Charles Lethaby" userId="151178de-e556-4d49-af5e-c20446ae3147" providerId="ADAL" clId="{00C99AE4-7DC0-4D92-B9D9-59E3E45F343A}" dt="2024-06-12T08:06:07.894" v="0" actId="478"/>
          <ac:spMkLst>
            <pc:docMk/>
            <pc:sldMk cId="301726593" sldId="256"/>
            <ac:spMk id="212" creationId="{14C7BF87-693B-41A1-867E-B89E5D4F1B33}"/>
          </ac:spMkLst>
        </pc:spChg>
        <pc:spChg chg="del">
          <ac:chgData name="Charles Lethaby" userId="151178de-e556-4d49-af5e-c20446ae3147" providerId="ADAL" clId="{00C99AE4-7DC0-4D92-B9D9-59E3E45F343A}" dt="2024-06-12T08:06:07.894" v="0" actId="478"/>
          <ac:spMkLst>
            <pc:docMk/>
            <pc:sldMk cId="301726593" sldId="256"/>
            <ac:spMk id="214" creationId="{91B036E2-B5B1-4C10-86D9-1C78BF993115}"/>
          </ac:spMkLst>
        </pc:spChg>
        <pc:spChg chg="del">
          <ac:chgData name="Charles Lethaby" userId="151178de-e556-4d49-af5e-c20446ae3147" providerId="ADAL" clId="{00C99AE4-7DC0-4D92-B9D9-59E3E45F343A}" dt="2024-06-12T08:06:07.894" v="0" actId="478"/>
          <ac:spMkLst>
            <pc:docMk/>
            <pc:sldMk cId="301726593" sldId="256"/>
            <ac:spMk id="216" creationId="{B636D21D-866C-4BBE-AAE4-5FA0CE3474B5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405" creationId="{00000000-0000-0000-0000-000000000000}"/>
          </ac:spMkLst>
        </pc:spChg>
        <pc:spChg chg="del">
          <ac:chgData name="Charles Lethaby" userId="151178de-e556-4d49-af5e-c20446ae3147" providerId="ADAL" clId="{00C99AE4-7DC0-4D92-B9D9-59E3E45F343A}" dt="2024-06-12T08:06:33.991" v="8" actId="478"/>
          <ac:spMkLst>
            <pc:docMk/>
            <pc:sldMk cId="301726593" sldId="256"/>
            <ac:spMk id="410" creationId="{00000000-0000-0000-0000-000000000000}"/>
          </ac:spMkLst>
        </pc:spChg>
        <pc:spChg chg="mod">
          <ac:chgData name="Charles Lethaby" userId="151178de-e556-4d49-af5e-c20446ae3147" providerId="ADAL" clId="{00C99AE4-7DC0-4D92-B9D9-59E3E45F343A}" dt="2024-06-12T08:13:02.181" v="99" actId="113"/>
          <ac:spMkLst>
            <pc:docMk/>
            <pc:sldMk cId="301726593" sldId="256"/>
            <ac:spMk id="473" creationId="{73B2E537-2E94-164D-A891-794C913A475F}"/>
          </ac:spMkLst>
        </pc:spChg>
        <pc:spChg chg="mod">
          <ac:chgData name="Charles Lethaby" userId="151178de-e556-4d49-af5e-c20446ae3147" providerId="ADAL" clId="{00C99AE4-7DC0-4D92-B9D9-59E3E45F343A}" dt="2024-06-12T08:13:02.181" v="99" actId="113"/>
          <ac:spMkLst>
            <pc:docMk/>
            <pc:sldMk cId="301726593" sldId="256"/>
            <ac:spMk id="474" creationId="{7F00163B-8BDB-AF44-A463-AD1ACB8794F0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475" creationId="{C0D1B671-419A-480B-AE9D-890F81819A86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480" creationId="{0BCC461F-5CCC-4171-AD35-6C4875C322EF}"/>
          </ac:spMkLst>
        </pc:spChg>
        <pc:spChg chg="mod">
          <ac:chgData name="Charles Lethaby" userId="151178de-e556-4d49-af5e-c20446ae3147" providerId="ADAL" clId="{00C99AE4-7DC0-4D92-B9D9-59E3E45F343A}" dt="2024-06-12T08:13:02.181" v="99" actId="113"/>
          <ac:spMkLst>
            <pc:docMk/>
            <pc:sldMk cId="301726593" sldId="256"/>
            <ac:spMk id="484" creationId="{73B2E537-2E94-164D-A891-794C913A475F}"/>
          </ac:spMkLst>
        </pc:spChg>
        <pc:spChg chg="mod">
          <ac:chgData name="Charles Lethaby" userId="151178de-e556-4d49-af5e-c20446ae3147" providerId="ADAL" clId="{00C99AE4-7DC0-4D92-B9D9-59E3E45F343A}" dt="2024-06-12T08:13:02.181" v="99" actId="113"/>
          <ac:spMkLst>
            <pc:docMk/>
            <pc:sldMk cId="301726593" sldId="256"/>
            <ac:spMk id="485" creationId="{7F00163B-8BDB-AF44-A463-AD1ACB8794F0}"/>
          </ac:spMkLst>
        </pc:spChg>
        <pc:spChg chg="mod">
          <ac:chgData name="Charles Lethaby" userId="151178de-e556-4d49-af5e-c20446ae3147" providerId="ADAL" clId="{00C99AE4-7DC0-4D92-B9D9-59E3E45F343A}" dt="2024-06-12T08:13:02.181" v="99" actId="113"/>
          <ac:spMkLst>
            <pc:docMk/>
            <pc:sldMk cId="301726593" sldId="256"/>
            <ac:spMk id="486" creationId="{560EBA4B-8AEC-D046-B76B-ED0FD5A6C7DD}"/>
          </ac:spMkLst>
        </pc:spChg>
        <pc:spChg chg="mod">
          <ac:chgData name="Charles Lethaby" userId="151178de-e556-4d49-af5e-c20446ae3147" providerId="ADAL" clId="{00C99AE4-7DC0-4D92-B9D9-59E3E45F343A}" dt="2024-06-12T08:13:02.181" v="99" actId="113"/>
          <ac:spMkLst>
            <pc:docMk/>
            <pc:sldMk cId="301726593" sldId="256"/>
            <ac:spMk id="1024" creationId="{00000000-0000-0000-0000-000000000000}"/>
          </ac:spMkLst>
        </pc:spChg>
        <pc:grpChg chg="del">
          <ac:chgData name="Charles Lethaby" userId="151178de-e556-4d49-af5e-c20446ae3147" providerId="ADAL" clId="{00C99AE4-7DC0-4D92-B9D9-59E3E45F343A}" dt="2024-06-12T08:06:22.199" v="3" actId="478"/>
          <ac:grpSpMkLst>
            <pc:docMk/>
            <pc:sldMk cId="301726593" sldId="256"/>
            <ac:grpSpMk id="128" creationId="{00000000-0000-0000-0000-000000000000}"/>
          </ac:grpSpMkLst>
        </pc:grpChg>
        <pc:grpChg chg="mod">
          <ac:chgData name="Charles Lethaby" userId="151178de-e556-4d49-af5e-c20446ae3147" providerId="ADAL" clId="{00C99AE4-7DC0-4D92-B9D9-59E3E45F343A}" dt="2024-06-12T08:34:45.973" v="287" actId="1076"/>
          <ac:grpSpMkLst>
            <pc:docMk/>
            <pc:sldMk cId="301726593" sldId="256"/>
            <ac:grpSpMk id="472" creationId="{00000000-0000-0000-0000-000000000000}"/>
          </ac:grpSpMkLst>
        </pc:grpChg>
        <pc:grpChg chg="mod">
          <ac:chgData name="Charles Lethaby" userId="151178de-e556-4d49-af5e-c20446ae3147" providerId="ADAL" clId="{00C99AE4-7DC0-4D92-B9D9-59E3E45F343A}" dt="2024-06-12T08:34:45.973" v="287" actId="1076"/>
          <ac:grpSpMkLst>
            <pc:docMk/>
            <pc:sldMk cId="301726593" sldId="256"/>
            <ac:grpSpMk id="483" creationId="{00000000-0000-0000-0000-000000000000}"/>
          </ac:grpSpMkLst>
        </pc:grpChg>
        <pc:grpChg chg="mod">
          <ac:chgData name="Charles Lethaby" userId="151178de-e556-4d49-af5e-c20446ae3147" providerId="ADAL" clId="{00C99AE4-7DC0-4D92-B9D9-59E3E45F343A}" dt="2024-06-12T08:34:45.973" v="287" actId="1076"/>
          <ac:grpSpMkLst>
            <pc:docMk/>
            <pc:sldMk cId="301726593" sldId="256"/>
            <ac:grpSpMk id="1070" creationId="{00000000-0000-0000-0000-000000000000}"/>
          </ac:grpSpMkLst>
        </pc:grpChg>
        <pc:grpChg chg="mod">
          <ac:chgData name="Charles Lethaby" userId="151178de-e556-4d49-af5e-c20446ae3147" providerId="ADAL" clId="{00C99AE4-7DC0-4D92-B9D9-59E3E45F343A}" dt="2024-06-12T08:34:45.973" v="287" actId="1076"/>
          <ac:grpSpMkLst>
            <pc:docMk/>
            <pc:sldMk cId="301726593" sldId="256"/>
            <ac:grpSpMk id="1072" creationId="{00000000-0000-0000-0000-000000000000}"/>
          </ac:grpSpMkLst>
        </pc:grpChg>
        <pc:picChg chg="mod">
          <ac:chgData name="Charles Lethaby" userId="151178de-e556-4d49-af5e-c20446ae3147" providerId="ADAL" clId="{00C99AE4-7DC0-4D92-B9D9-59E3E45F343A}" dt="2024-06-12T08:34:45.973" v="287" actId="1076"/>
          <ac:picMkLst>
            <pc:docMk/>
            <pc:sldMk cId="301726593" sldId="256"/>
            <ac:picMk id="47" creationId="{DE059A0E-FCAA-4FB9-9310-635292F7B104}"/>
          </ac:picMkLst>
        </pc:picChg>
        <pc:picChg chg="mod">
          <ac:chgData name="Charles Lethaby" userId="151178de-e556-4d49-af5e-c20446ae3147" providerId="ADAL" clId="{00C99AE4-7DC0-4D92-B9D9-59E3E45F343A}" dt="2024-06-12T08:34:45.973" v="287" actId="1076"/>
          <ac:picMkLst>
            <pc:docMk/>
            <pc:sldMk cId="301726593" sldId="256"/>
            <ac:picMk id="407" creationId="{00000000-0000-0000-0000-000000000000}"/>
          </ac:picMkLst>
        </pc:picChg>
        <pc:cxnChg chg="del">
          <ac:chgData name="Charles Lethaby" userId="151178de-e556-4d49-af5e-c20446ae3147" providerId="ADAL" clId="{00C99AE4-7DC0-4D92-B9D9-59E3E45F343A}" dt="2024-06-12T08:06:22.199" v="3" actId="478"/>
          <ac:cxnSpMkLst>
            <pc:docMk/>
            <pc:sldMk cId="301726593" sldId="256"/>
            <ac:cxnSpMk id="32" creationId="{1FEB3478-06BB-786F-10A0-D6631F16BE7E}"/>
          </ac:cxnSpMkLst>
        </pc:cxnChg>
        <pc:cxnChg chg="del">
          <ac:chgData name="Charles Lethaby" userId="151178de-e556-4d49-af5e-c20446ae3147" providerId="ADAL" clId="{00C99AE4-7DC0-4D92-B9D9-59E3E45F343A}" dt="2024-06-12T08:06:22.199" v="3" actId="478"/>
          <ac:cxnSpMkLst>
            <pc:docMk/>
            <pc:sldMk cId="301726593" sldId="256"/>
            <ac:cxnSpMk id="60" creationId="{D5034A6C-7943-634B-7332-B52E8CA0A48A}"/>
          </ac:cxnSpMkLst>
        </pc:cxnChg>
        <pc:cxnChg chg="mod">
          <ac:chgData name="Charles Lethaby" userId="151178de-e556-4d49-af5e-c20446ae3147" providerId="ADAL" clId="{00C99AE4-7DC0-4D92-B9D9-59E3E45F343A}" dt="2024-06-12T08:34:45.973" v="287" actId="1076"/>
          <ac:cxnSpMkLst>
            <pc:docMk/>
            <pc:sldMk cId="301726593" sldId="256"/>
            <ac:cxnSpMk id="160" creationId="{00000000-0000-0000-0000-000000000000}"/>
          </ac:cxnSpMkLst>
        </pc:cxnChg>
        <pc:cxnChg chg="mod">
          <ac:chgData name="Charles Lethaby" userId="151178de-e556-4d49-af5e-c20446ae3147" providerId="ADAL" clId="{00C99AE4-7DC0-4D92-B9D9-59E3E45F343A}" dt="2024-06-12T08:34:45.973" v="287" actId="1076"/>
          <ac:cxnSpMkLst>
            <pc:docMk/>
            <pc:sldMk cId="301726593" sldId="256"/>
            <ac:cxnSpMk id="176" creationId="{00000000-0000-0000-0000-000000000000}"/>
          </ac:cxnSpMkLst>
        </pc:cxnChg>
        <pc:cxnChg chg="del">
          <ac:chgData name="Charles Lethaby" userId="151178de-e556-4d49-af5e-c20446ae3147" providerId="ADAL" clId="{00C99AE4-7DC0-4D92-B9D9-59E3E45F343A}" dt="2024-06-12T08:06:22.199" v="3" actId="478"/>
          <ac:cxnSpMkLst>
            <pc:docMk/>
            <pc:sldMk cId="301726593" sldId="256"/>
            <ac:cxnSpMk id="463" creationId="{B3ED168B-0A47-4CD2-140C-B37A752EC986}"/>
          </ac:cxnSpMkLst>
        </pc:cxnChg>
        <pc:cxnChg chg="del">
          <ac:chgData name="Charles Lethaby" userId="151178de-e556-4d49-af5e-c20446ae3147" providerId="ADAL" clId="{00C99AE4-7DC0-4D92-B9D9-59E3E45F343A}" dt="2024-06-12T08:06:22.199" v="3" actId="478"/>
          <ac:cxnSpMkLst>
            <pc:docMk/>
            <pc:sldMk cId="301726593" sldId="256"/>
            <ac:cxnSpMk id="469" creationId="{F40E0174-C2DC-7FCC-058E-6906498C3EB8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1156089" y="1702337"/>
            <a:ext cx="1111685" cy="581897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cxnSp>
        <p:nvCxnSpPr>
          <p:cNvPr id="176" name="Straight Connector 175"/>
          <p:cNvCxnSpPr>
            <a:cxnSpLocks/>
            <a:endCxn id="5" idx="3"/>
          </p:cNvCxnSpPr>
          <p:nvPr/>
        </p:nvCxnSpPr>
        <p:spPr>
          <a:xfrm>
            <a:off x="1888695" y="10762771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4405" y="117"/>
            <a:ext cx="9601200" cy="55582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" name="TextBox 153"/>
          <p:cNvSpPr txBox="1"/>
          <p:nvPr/>
        </p:nvSpPr>
        <p:spPr>
          <a:xfrm>
            <a:off x="6070242" y="86512"/>
            <a:ext cx="3046155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900" b="1" dirty="0"/>
              <a:t>St Michael’s Catholic School </a:t>
            </a:r>
          </a:p>
        </p:txBody>
      </p: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56499" y="36108"/>
            <a:ext cx="56161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/>
              <a:t>YEAR </a:t>
            </a:r>
            <a:r>
              <a:rPr lang="en-GB" sz="2400" b="1" dirty="0"/>
              <a:t>9 TECHNOLOGY  LEARNING JOURNEY</a:t>
            </a:r>
          </a:p>
        </p:txBody>
      </p:sp>
      <p:cxnSp>
        <p:nvCxnSpPr>
          <p:cNvPr id="160" name="Straight Connector 159"/>
          <p:cNvCxnSpPr/>
          <p:nvPr/>
        </p:nvCxnSpPr>
        <p:spPr>
          <a:xfrm flipV="1">
            <a:off x="2852456" y="1670425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5" name="Rectangle 404"/>
          <p:cNvSpPr/>
          <p:nvPr/>
        </p:nvSpPr>
        <p:spPr>
          <a:xfrm>
            <a:off x="255299" y="1264809"/>
            <a:ext cx="1084672" cy="1261884"/>
          </a:xfrm>
          <a:prstGeom prst="rect">
            <a:avLst/>
          </a:prstGeom>
          <a:ln w="38100" cap="rnd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Gill Sans Nova Ultra Bold" panose="020B0B02020104020203" pitchFamily="34" charset="0"/>
                <a:cs typeface="Calibri"/>
              </a:rPr>
              <a:t>YEAR</a:t>
            </a:r>
          </a:p>
          <a:p>
            <a:pPr algn="ctr"/>
            <a:r>
              <a:rPr lang="en-US" b="1" dirty="0">
                <a:latin typeface="Gill Sans Nova Ultra Bold" panose="020B0B02020104020203" pitchFamily="34" charset="0"/>
                <a:cs typeface="Calibri"/>
              </a:rPr>
              <a:t>10</a:t>
            </a:r>
            <a:endParaRPr lang="en-US" b="1" dirty="0">
              <a:latin typeface="Gill Sans Nova Ultra Bold" panose="020B0B02020104020203" pitchFamily="34" charset="0"/>
            </a:endParaRPr>
          </a:p>
          <a:p>
            <a:pPr algn="ctr"/>
            <a:endParaRPr lang="en-GB" sz="800" b="1" dirty="0"/>
          </a:p>
          <a:p>
            <a:pPr algn="ctr"/>
            <a:endParaRPr lang="en-GB" sz="800" b="1" dirty="0"/>
          </a:p>
          <a:p>
            <a:pPr algn="ctr"/>
            <a:endParaRPr lang="en-GB" sz="800" b="1" dirty="0"/>
          </a:p>
          <a:p>
            <a:pPr algn="ctr"/>
            <a:endParaRPr lang="en-GB" sz="800" b="1" dirty="0"/>
          </a:p>
          <a:p>
            <a:pPr algn="ctr"/>
            <a:endParaRPr lang="en-GB" sz="800" b="1" dirty="0"/>
          </a:p>
        </p:txBody>
      </p:sp>
      <p:pic>
        <p:nvPicPr>
          <p:cNvPr id="407" name="Picture 20" descr="Image result for road signs ahea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13" b="98125" l="10000" r="90000">
                        <a14:foregroundMark x1="50938" y1="781" x2="23021" y2="74844"/>
                        <a14:foregroundMark x1="21875" y1="24531" x2="74375" y2="80313"/>
                        <a14:foregroundMark x1="50417" y1="14063" x2="50625" y2="89531"/>
                        <a14:foregroundMark x1="50938" y1="20000" x2="61042" y2="18281"/>
                        <a14:foregroundMark x1="51250" y1="33750" x2="67396" y2="26719"/>
                        <a14:foregroundMark x1="55729" y1="41406" x2="69375" y2="34688"/>
                        <a14:foregroundMark x1="70729" y1="21250" x2="73021" y2="15313"/>
                        <a14:foregroundMark x1="76875" y1="32969" x2="80000" y2="30000"/>
                        <a14:foregroundMark x1="78854" y1="40938" x2="82500" y2="43125"/>
                        <a14:foregroundMark x1="78646" y1="54375" x2="81667" y2="62344"/>
                        <a14:foregroundMark x1="75521" y1="57656" x2="51250" y2="97969"/>
                        <a14:foregroundMark x1="74375" y1="19219" x2="51458" y2="313"/>
                        <a14:foregroundMark x1="35000" y1="10000" x2="30208" y2="10000"/>
                        <a14:foregroundMark x1="23333" y1="22813" x2="33021" y2="7969"/>
                        <a14:foregroundMark x1="34167" y1="7969" x2="45625" y2="1719"/>
                        <a14:foregroundMark x1="55729" y1="2500" x2="72188" y2="13594"/>
                        <a14:foregroundMark x1="58542" y1="4063" x2="66563" y2="8281"/>
                        <a14:foregroundMark x1="63854" y1="93438" x2="72083" y2="86094"/>
                        <a14:foregroundMark x1="75729" y1="78906" x2="79688" y2="66094"/>
                        <a14:foregroundMark x1="80208" y1="66875" x2="81250" y2="56563"/>
                        <a14:foregroundMark x1="81875" y1="56094" x2="82604" y2="45781"/>
                        <a14:foregroundMark x1="58542" y1="96094" x2="64167" y2="92969"/>
                        <a14:foregroundMark x1="39479" y1="94688" x2="48646" y2="98125"/>
                        <a14:foregroundMark x1="38958" y1="94375" x2="28854" y2="86406"/>
                        <a14:foregroundMark x1="28021" y1="85156" x2="19271" y2="67656"/>
                        <a14:foregroundMark x1="19271" y1="65313" x2="16979" y2="48594"/>
                        <a14:foregroundMark x1="17500" y1="47813" x2="19688" y2="3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095" y="1833169"/>
            <a:ext cx="717080" cy="478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673118" y="1688696"/>
            <a:ext cx="8063034" cy="9393619"/>
            <a:chOff x="663521" y="2096727"/>
            <a:chExt cx="8063034" cy="939361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727"/>
              <a:ext cx="8063034" cy="9393619"/>
              <a:chOff x="663521" y="2096727"/>
              <a:chExt cx="8063034" cy="939361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8818923"/>
              <a:chOff x="975577" y="2390350"/>
              <a:chExt cx="7453126" cy="8818923"/>
            </a:xfrm>
          </p:grpSpPr>
          <p:cxnSp>
            <p:nvCxnSpPr>
              <p:cNvPr id="159" name="Straight Connector 158"/>
              <p:cNvCxnSpPr>
                <a:cxnSpLocks/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cxnSpLocks/>
                <a:endCxn id="1024" idx="2"/>
              </p:cNvCxnSpPr>
              <p:nvPr/>
            </p:nvCxnSpPr>
            <p:spPr>
              <a:xfrm flipV="1">
                <a:off x="1726207" y="4661233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b="1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b="1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b="1"/>
              </a:p>
            </p:txBody>
          </p:sp>
          <p:cxnSp>
            <p:nvCxnSpPr>
              <p:cNvPr id="172" name="Straight Connector 171"/>
              <p:cNvCxnSpPr>
                <a:cxnSpLocks/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b="1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70" name="Group 1069"/>
          <p:cNvGrpSpPr/>
          <p:nvPr/>
        </p:nvGrpSpPr>
        <p:grpSpPr>
          <a:xfrm>
            <a:off x="7826856" y="9872586"/>
            <a:ext cx="1690184" cy="1713079"/>
            <a:chOff x="7285281" y="10490852"/>
            <a:chExt cx="1214980" cy="1241391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</p:grpSp>
      <p:grpSp>
        <p:nvGrpSpPr>
          <p:cNvPr id="472" name="Group 471"/>
          <p:cNvGrpSpPr/>
          <p:nvPr/>
        </p:nvGrpSpPr>
        <p:grpSpPr>
          <a:xfrm>
            <a:off x="6154488" y="9919404"/>
            <a:ext cx="1529262" cy="1619441"/>
            <a:chOff x="1212628" y="4031237"/>
            <a:chExt cx="1214980" cy="1304869"/>
          </a:xfrm>
        </p:grpSpPr>
        <p:sp>
          <p:nvSpPr>
            <p:cNvPr id="473" name="Oval 472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474" name="Oval 473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</p:grpSp>
      <p:grpSp>
        <p:nvGrpSpPr>
          <p:cNvPr id="483" name="Group 482"/>
          <p:cNvGrpSpPr/>
          <p:nvPr/>
        </p:nvGrpSpPr>
        <p:grpSpPr>
          <a:xfrm>
            <a:off x="6022524" y="5408985"/>
            <a:ext cx="1812327" cy="1907593"/>
            <a:chOff x="1212628" y="4031237"/>
            <a:chExt cx="1214980" cy="1304869"/>
          </a:xfrm>
        </p:grpSpPr>
        <p:sp>
          <p:nvSpPr>
            <p:cNvPr id="484" name="Oval 483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485" name="Oval 484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486" name="TextBox 485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210532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endParaRPr lang="en-US" sz="1400" b="1">
                <a:cs typeface="Calibri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3127CBD-BC51-D18C-0FCF-3C4CB11AA134}"/>
              </a:ext>
            </a:extLst>
          </p:cNvPr>
          <p:cNvSpPr txBox="1"/>
          <p:nvPr/>
        </p:nvSpPr>
        <p:spPr>
          <a:xfrm>
            <a:off x="4266808" y="12000906"/>
            <a:ext cx="1432783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911109F-1F04-6A8D-35C2-09E325C8F555}"/>
              </a:ext>
            </a:extLst>
          </p:cNvPr>
          <p:cNvSpPr txBox="1"/>
          <p:nvPr/>
        </p:nvSpPr>
        <p:spPr>
          <a:xfrm>
            <a:off x="2617521" y="11981271"/>
            <a:ext cx="1432783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pic>
        <p:nvPicPr>
          <p:cNvPr id="471" name="Picture 470" descr="A picture containing text&#10;&#10;Description automatically generated">
            <a:extLst>
              <a:ext uri="{FF2B5EF4-FFF2-40B4-BE49-F238E27FC236}">
                <a16:creationId xmlns:a16="http://schemas.microsoft.com/office/drawing/2014/main" id="{5E8C09C2-F865-4147-8AA3-0E4256588F5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6397" y="70368"/>
            <a:ext cx="411313" cy="414111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ED5B6CF5-81D1-C93D-072D-20D6D12AAF54}"/>
              </a:ext>
            </a:extLst>
          </p:cNvPr>
          <p:cNvSpPr txBox="1"/>
          <p:nvPr/>
        </p:nvSpPr>
        <p:spPr>
          <a:xfrm>
            <a:off x="5927506" y="10470977"/>
            <a:ext cx="1983226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3D Design – Architecture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CE58368-1CC2-B8F6-6AFB-95C2D7A6314B}"/>
              </a:ext>
            </a:extLst>
          </p:cNvPr>
          <p:cNvSpPr txBox="1"/>
          <p:nvPr/>
        </p:nvSpPr>
        <p:spPr>
          <a:xfrm>
            <a:off x="7866015" y="10470977"/>
            <a:ext cx="1611866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YEAR</a:t>
            </a:r>
          </a:p>
          <a:p>
            <a:pPr algn="ctr"/>
            <a:r>
              <a:rPr lang="en-US" sz="1400" b="1" dirty="0">
                <a:cs typeface="Calibri"/>
              </a:rPr>
              <a:t>9</a:t>
            </a: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DE059A0E-FCAA-4FB9-9310-635292F7B1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62817" y="7761172"/>
            <a:ext cx="1706486" cy="1740787"/>
          </a:xfrm>
          <a:prstGeom prst="rect">
            <a:avLst/>
          </a:prstGeom>
        </p:spPr>
      </p:pic>
      <p:sp>
        <p:nvSpPr>
          <p:cNvPr id="475" name="Rectangle 474">
            <a:extLst>
              <a:ext uri="{FF2B5EF4-FFF2-40B4-BE49-F238E27FC236}">
                <a16:creationId xmlns:a16="http://schemas.microsoft.com/office/drawing/2014/main" id="{C0D1B671-419A-480B-AE9D-890F81819A86}"/>
              </a:ext>
            </a:extLst>
          </p:cNvPr>
          <p:cNvSpPr/>
          <p:nvPr/>
        </p:nvSpPr>
        <p:spPr>
          <a:xfrm>
            <a:off x="2762817" y="8341114"/>
            <a:ext cx="16286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Graphic Design – Sports Logo Design</a:t>
            </a:r>
          </a:p>
        </p:txBody>
      </p:sp>
      <p:sp>
        <p:nvSpPr>
          <p:cNvPr id="480" name="Rectangle 479">
            <a:extLst>
              <a:ext uri="{FF2B5EF4-FFF2-40B4-BE49-F238E27FC236}">
                <a16:creationId xmlns:a16="http://schemas.microsoft.com/office/drawing/2014/main" id="{0BCC461F-5CCC-4171-AD35-6C4875C322EF}"/>
              </a:ext>
            </a:extLst>
          </p:cNvPr>
          <p:cNvSpPr/>
          <p:nvPr/>
        </p:nvSpPr>
        <p:spPr>
          <a:xfrm>
            <a:off x="5752839" y="6204185"/>
            <a:ext cx="236576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Food Technology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7770836-3860-4D20-AD06-68216C7A88CD}"/>
              </a:ext>
            </a:extLst>
          </p:cNvPr>
          <p:cNvSpPr txBox="1"/>
          <p:nvPr/>
        </p:nvSpPr>
        <p:spPr>
          <a:xfrm>
            <a:off x="4791623" y="10531364"/>
            <a:ext cx="1064330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Research &amp; Analysis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2850EB0-0A37-4DE3-B2E2-4C28887F2864}"/>
              </a:ext>
            </a:extLst>
          </p:cNvPr>
          <p:cNvSpPr/>
          <p:nvPr/>
        </p:nvSpPr>
        <p:spPr>
          <a:xfrm>
            <a:off x="2287585" y="10534907"/>
            <a:ext cx="861184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Card modelling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42F387-0505-413A-98E1-3C42853507EF}"/>
              </a:ext>
            </a:extLst>
          </p:cNvPr>
          <p:cNvSpPr/>
          <p:nvPr/>
        </p:nvSpPr>
        <p:spPr>
          <a:xfrm>
            <a:off x="3530399" y="10531365"/>
            <a:ext cx="725605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200" b="1" dirty="0"/>
              <a:t>Initial ideas</a:t>
            </a:r>
            <a:endParaRPr lang="en-GB" sz="1200" b="1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CE0A228-B411-4BE4-B6E2-F5EDB4699964}"/>
              </a:ext>
            </a:extLst>
          </p:cNvPr>
          <p:cNvSpPr/>
          <p:nvPr/>
        </p:nvSpPr>
        <p:spPr>
          <a:xfrm>
            <a:off x="538540" y="10179540"/>
            <a:ext cx="1332979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Workshop Safety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2905DF0-2715-4E88-B725-DB30705D7EA4}"/>
              </a:ext>
            </a:extLst>
          </p:cNvPr>
          <p:cNvSpPr/>
          <p:nvPr/>
        </p:nvSpPr>
        <p:spPr>
          <a:xfrm>
            <a:off x="490494" y="9218087"/>
            <a:ext cx="1130071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Practical: Final Model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C016C4C-053F-4B4D-9B49-99EB3A24A39D}"/>
              </a:ext>
            </a:extLst>
          </p:cNvPr>
          <p:cNvSpPr/>
          <p:nvPr/>
        </p:nvSpPr>
        <p:spPr>
          <a:xfrm>
            <a:off x="5092348" y="8342204"/>
            <a:ext cx="1134034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Research &amp; Analysis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DC35D22-556D-4B25-BC7E-A39E6EBDE9FF}"/>
              </a:ext>
            </a:extLst>
          </p:cNvPr>
          <p:cNvSpPr/>
          <p:nvPr/>
        </p:nvSpPr>
        <p:spPr>
          <a:xfrm>
            <a:off x="1240145" y="8548163"/>
            <a:ext cx="1093072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Evaluating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5C5F8D4-8451-46E9-A82D-C27679381940}"/>
              </a:ext>
            </a:extLst>
          </p:cNvPr>
          <p:cNvSpPr/>
          <p:nvPr/>
        </p:nvSpPr>
        <p:spPr>
          <a:xfrm>
            <a:off x="6612950" y="8430554"/>
            <a:ext cx="1184994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Initial ideas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7EEF6B4-0C39-410E-BE8A-DCE65E15DA78}"/>
              </a:ext>
            </a:extLst>
          </p:cNvPr>
          <p:cNvSpPr/>
          <p:nvPr/>
        </p:nvSpPr>
        <p:spPr>
          <a:xfrm>
            <a:off x="7707549" y="7694078"/>
            <a:ext cx="1228757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Producing the final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E2B8B93-AFB1-4161-A407-DC3C94D38604}"/>
              </a:ext>
            </a:extLst>
          </p:cNvPr>
          <p:cNvSpPr/>
          <p:nvPr/>
        </p:nvSpPr>
        <p:spPr>
          <a:xfrm>
            <a:off x="7873150" y="6961170"/>
            <a:ext cx="985963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Evaluating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D8306A2-D765-4416-A22F-319D925C1660}"/>
              </a:ext>
            </a:extLst>
          </p:cNvPr>
          <p:cNvSpPr/>
          <p:nvPr/>
        </p:nvSpPr>
        <p:spPr>
          <a:xfrm>
            <a:off x="4590376" y="6067956"/>
            <a:ext cx="1236985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Health &amp; safety Tools &amp; equipment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6E3290F-B1C8-4026-AB44-E66222A6BBC9}"/>
              </a:ext>
            </a:extLst>
          </p:cNvPr>
          <p:cNvSpPr/>
          <p:nvPr/>
        </p:nvSpPr>
        <p:spPr>
          <a:xfrm>
            <a:off x="3529606" y="6077709"/>
            <a:ext cx="783419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Practical: Veg Kebab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1B417B6-F7D8-4655-AEAD-7FB7C4ADB66F}"/>
              </a:ext>
            </a:extLst>
          </p:cNvPr>
          <p:cNvSpPr/>
          <p:nvPr/>
        </p:nvSpPr>
        <p:spPr>
          <a:xfrm>
            <a:off x="2088919" y="6168000"/>
            <a:ext cx="1174172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Temperature control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5803C28-DCC5-4109-BFD2-D6A15BBA93A7}"/>
              </a:ext>
            </a:extLst>
          </p:cNvPr>
          <p:cNvSpPr/>
          <p:nvPr/>
        </p:nvSpPr>
        <p:spPr>
          <a:xfrm>
            <a:off x="1255046" y="3979304"/>
            <a:ext cx="887166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Pastry Making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9A34D9D5-389C-4737-9785-0495819360A4}"/>
              </a:ext>
            </a:extLst>
          </p:cNvPr>
          <p:cNvSpPr/>
          <p:nvPr/>
        </p:nvSpPr>
        <p:spPr>
          <a:xfrm>
            <a:off x="7241622" y="1859443"/>
            <a:ext cx="984943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Practical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B1069E7E-5DF7-47C0-9A9C-A23671BFA9C2}"/>
              </a:ext>
            </a:extLst>
          </p:cNvPr>
          <p:cNvSpPr/>
          <p:nvPr/>
        </p:nvSpPr>
        <p:spPr>
          <a:xfrm>
            <a:off x="7573294" y="2532258"/>
            <a:ext cx="1403253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Sustainability and methods, the 6 R’s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F4DA7F0F-875D-407A-AE82-AE56E8E0628D}"/>
              </a:ext>
            </a:extLst>
          </p:cNvPr>
          <p:cNvSpPr/>
          <p:nvPr/>
        </p:nvSpPr>
        <p:spPr>
          <a:xfrm>
            <a:off x="4097850" y="1852180"/>
            <a:ext cx="950668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Practical 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D1FE5C43-5478-4154-A683-BA4EF963518F}"/>
              </a:ext>
            </a:extLst>
          </p:cNvPr>
          <p:cNvSpPr/>
          <p:nvPr/>
        </p:nvSpPr>
        <p:spPr>
          <a:xfrm>
            <a:off x="5571681" y="1566820"/>
            <a:ext cx="1157564" cy="830997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Function of Ingredients in the human body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508587EE-34DE-4765-9623-68597FD7ECA4}"/>
              </a:ext>
            </a:extLst>
          </p:cNvPr>
          <p:cNvSpPr/>
          <p:nvPr/>
        </p:nvSpPr>
        <p:spPr>
          <a:xfrm>
            <a:off x="7827475" y="3274462"/>
            <a:ext cx="1074205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pPr lvl="0" algn="ctr"/>
            <a:r>
              <a:rPr lang="en-GB" sz="1200" b="1" dirty="0"/>
              <a:t>Practical: </a:t>
            </a:r>
          </a:p>
          <a:p>
            <a:pPr lvl="0" algn="ctr"/>
            <a:r>
              <a:rPr lang="en-GB" sz="1200" b="1" dirty="0"/>
              <a:t>Banana Bread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83B971D8-2E0A-4993-BDC1-739C2300ACD3}"/>
              </a:ext>
            </a:extLst>
          </p:cNvPr>
          <p:cNvSpPr/>
          <p:nvPr/>
        </p:nvSpPr>
        <p:spPr>
          <a:xfrm>
            <a:off x="7205447" y="4003964"/>
            <a:ext cx="1116584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Processes and methods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2C35075C-6462-4D69-B796-9F0F79143045}"/>
              </a:ext>
            </a:extLst>
          </p:cNvPr>
          <p:cNvSpPr/>
          <p:nvPr/>
        </p:nvSpPr>
        <p:spPr>
          <a:xfrm>
            <a:off x="5473242" y="4001035"/>
            <a:ext cx="1466042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pPr lvl="0" algn="ctr"/>
            <a:r>
              <a:rPr lang="en-GB" sz="1200" b="1" dirty="0"/>
              <a:t>Practical: </a:t>
            </a:r>
          </a:p>
          <a:p>
            <a:pPr lvl="0" algn="ctr"/>
            <a:r>
              <a:rPr lang="en-GB" sz="1200" b="1" dirty="0"/>
              <a:t>Festive Potato Salad</a:t>
            </a: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42A5F8F4-9D01-4712-988A-1790ED32726C}"/>
              </a:ext>
            </a:extLst>
          </p:cNvPr>
          <p:cNvSpPr/>
          <p:nvPr/>
        </p:nvSpPr>
        <p:spPr>
          <a:xfrm>
            <a:off x="3689829" y="3988428"/>
            <a:ext cx="1403254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Food Provenances and food Miles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63230B0E-1048-4072-A55D-34ADB2208C48}"/>
              </a:ext>
            </a:extLst>
          </p:cNvPr>
          <p:cNvSpPr/>
          <p:nvPr/>
        </p:nvSpPr>
        <p:spPr>
          <a:xfrm>
            <a:off x="2447630" y="4003965"/>
            <a:ext cx="802335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pPr lvl="0" algn="ctr"/>
            <a:r>
              <a:rPr lang="en-GB" sz="1200" b="1" dirty="0"/>
              <a:t>Practical: </a:t>
            </a:r>
          </a:p>
          <a:p>
            <a:pPr lvl="0" algn="ctr"/>
            <a:r>
              <a:rPr lang="en-GB" sz="1200" b="1" dirty="0"/>
              <a:t>Peach Pie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63714ACE-D9A2-4A8F-9717-8DA661021053}"/>
              </a:ext>
            </a:extLst>
          </p:cNvPr>
          <p:cNvSpPr/>
          <p:nvPr/>
        </p:nvSpPr>
        <p:spPr>
          <a:xfrm>
            <a:off x="490494" y="4624281"/>
            <a:ext cx="1092110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Practical: Mixed bean Chilli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952BC2C8-B05C-4B1E-833B-68170DD8AEB4}"/>
              </a:ext>
            </a:extLst>
          </p:cNvPr>
          <p:cNvSpPr/>
          <p:nvPr/>
        </p:nvSpPr>
        <p:spPr>
          <a:xfrm>
            <a:off x="572080" y="5457064"/>
            <a:ext cx="1041184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Nutritional Needs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3FFDB5D5-2ADD-4D5B-BB29-3D1BCD73C766}"/>
              </a:ext>
            </a:extLst>
          </p:cNvPr>
          <p:cNvSpPr/>
          <p:nvPr/>
        </p:nvSpPr>
        <p:spPr>
          <a:xfrm>
            <a:off x="917859" y="6051806"/>
            <a:ext cx="868822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Practical: Chicken Goujons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6C045F3E-3CDA-4DD8-9E80-66BC15C796D4}"/>
              </a:ext>
            </a:extLst>
          </p:cNvPr>
          <p:cNvSpPr/>
          <p:nvPr/>
        </p:nvSpPr>
        <p:spPr>
          <a:xfrm>
            <a:off x="2435789" y="1681967"/>
            <a:ext cx="1220467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Packaging Design: Healthy Drinks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080531FC-90CC-4D6E-A7D6-8C7A9CE9095D}"/>
              </a:ext>
            </a:extLst>
          </p:cNvPr>
          <p:cNvSpPr txBox="1"/>
          <p:nvPr/>
        </p:nvSpPr>
        <p:spPr>
          <a:xfrm>
            <a:off x="0" y="12190408"/>
            <a:ext cx="9637148" cy="615553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GB" sz="1200" b="1" dirty="0"/>
              <a:t>Departmental Vision:</a:t>
            </a:r>
          </a:p>
          <a:p>
            <a:pPr fontAlgn="base"/>
            <a:r>
              <a:rPr lang="en-GB" sz="1100" dirty="0"/>
              <a:t>To create independent pupils whose God given talents are nurtured and shared.</a:t>
            </a:r>
          </a:p>
          <a:p>
            <a:pPr fontAlgn="base"/>
            <a:r>
              <a:rPr lang="en-GB" sz="1100" dirty="0"/>
              <a:t>Learning develops a knowledge of culture, their environment and an understanding of the relevance of design and creativity in the wider world</a:t>
            </a:r>
          </a:p>
        </p:txBody>
      </p:sp>
    </p:spTree>
    <p:extLst>
      <p:ext uri="{BB962C8B-B14F-4D97-AF65-F5344CB8AC3E}">
        <p14:creationId xmlns:p14="http://schemas.microsoft.com/office/powerpoint/2010/main" val="301726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ad45c690-b974-495d-9b7e-90978e30a8b1">
      <UserInfo>
        <DisplayName>SharingLinks.ba7b99b2-3f4f-4125-ae0e-34e159d14489.OrganizationEdit.f84c455e-c3f6-427d-ba54-d3472dbff087</DisplayName>
        <AccountId>76</AccountId>
        <AccountType/>
      </UserInfo>
      <UserInfo>
        <DisplayName>SharingLinks.b7e486cd-5f35-4546-8d55-56056a1d790d.OrganizationEdit.02682fdb-d5ec-4079-98d6-17f5fbf79373</DisplayName>
        <AccountId>77</AccountId>
        <AccountType/>
      </UserInfo>
      <UserInfo>
        <DisplayName>SharingLinks.d491840f-a8b5-4dc9-8197-79cccb11a853.OrganizationEdit.2e5ab6a3-69b2-4c80-896a-dacaaa908eb6</DisplayName>
        <AccountId>78</AccountId>
        <AccountType/>
      </UserInfo>
      <UserInfo>
        <DisplayName>R Boyce</DisplayName>
        <AccountId>34</AccountId>
        <AccountType/>
      </UserInfo>
    </SharedWithUsers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9" ma:contentTypeDescription="Create a new document." ma:contentTypeScope="" ma:versionID="33a7ec6bbdff200d8393f2eb262dedc1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c78c540cd1e892c391df1ee9bceab57c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534F6CE-3DD2-4E67-A61F-CE0558CE16EF}">
  <ds:schemaRefs>
    <ds:schemaRef ds:uri="http://purl.org/dc/terms/"/>
    <ds:schemaRef ds:uri="5aa456af-3c6b-48d8-adcd-fa4af872cafd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14bb8f59-df3c-4da5-9ce0-3571ff35800f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8F28DC7-A34A-4A2A-9494-7A5EC691EDFC}"/>
</file>

<file path=customXml/itemProps3.xml><?xml version="1.0" encoding="utf-8"?>
<ds:datastoreItem xmlns:ds="http://schemas.openxmlformats.org/officeDocument/2006/customXml" ds:itemID="{5B0BEB6D-5AF2-403C-9D76-C21F1FF8E3B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9652</TotalTime>
  <Words>154</Words>
  <Application>Microsoft Office PowerPoint</Application>
  <PresentationFormat>A3 Paper (297x420 mm)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Gill Sans Nova Ultra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Charles Lethaby</cp:lastModifiedBy>
  <cp:revision>56</cp:revision>
  <cp:lastPrinted>2022-09-26T11:47:18Z</cp:lastPrinted>
  <dcterms:created xsi:type="dcterms:W3CDTF">2019-12-03T13:18:29Z</dcterms:created>
  <dcterms:modified xsi:type="dcterms:W3CDTF">2024-09-03T10:36:09Z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  <property fmtid="{D5CDD505-2E9C-101B-9397-08002B2CF9AE}" pid="3" name="MediaServiceImageTags">
    <vt:lpwstr/>
  </property>
</Properties>
</file>