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419" y="53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9FFA44BD-234E-4F7A-B954-A2A165E85B08}"/>
    <pc:docChg chg="undo custSel modSld">
      <pc:chgData name="Charles Lethaby" userId="151178de-e556-4d49-af5e-c20446ae3147" providerId="ADAL" clId="{9FFA44BD-234E-4F7A-B954-A2A165E85B08}" dt="2024-06-12T09:00:43.202" v="828" actId="1076"/>
      <pc:docMkLst>
        <pc:docMk/>
      </pc:docMkLst>
      <pc:sldChg chg="addSp delSp modSp">
        <pc:chgData name="Charles Lethaby" userId="151178de-e556-4d49-af5e-c20446ae3147" providerId="ADAL" clId="{9FFA44BD-234E-4F7A-B954-A2A165E85B08}" dt="2024-06-12T09:00:43.202" v="828" actId="1076"/>
        <pc:sldMkLst>
          <pc:docMk/>
          <pc:sldMk cId="301726593" sldId="256"/>
        </pc:sldMkLst>
        <pc:spChg chg="del">
          <ac:chgData name="Charles Lethaby" userId="151178de-e556-4d49-af5e-c20446ae3147" providerId="ADAL" clId="{9FFA44BD-234E-4F7A-B954-A2A165E85B08}" dt="2024-06-12T08:38:49.412" v="33" actId="478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9FFA44BD-234E-4F7A-B954-A2A165E85B08}" dt="2024-06-12T09:00:43.202" v="828" actId="1076"/>
          <ac:spMkLst>
            <pc:docMk/>
            <pc:sldMk cId="301726593" sldId="256"/>
            <ac:spMk id="16" creationId="{E7770836-3860-4D20-AD06-68216C7A88CD}"/>
          </ac:spMkLst>
        </pc:spChg>
        <pc:spChg chg="del">
          <ac:chgData name="Charles Lethaby" userId="151178de-e556-4d49-af5e-c20446ae3147" providerId="ADAL" clId="{9FFA44BD-234E-4F7A-B954-A2A165E85B08}" dt="2024-06-12T08:40:17.428" v="110" actId="478"/>
          <ac:spMkLst>
            <pc:docMk/>
            <pc:sldMk cId="301726593" sldId="256"/>
            <ac:spMk id="18" creationId="{7C016C4C-053F-4B4D-9B49-99EB3A24A39D}"/>
          </ac:spMkLst>
        </pc:spChg>
        <pc:spChg chg="del">
          <ac:chgData name="Charles Lethaby" userId="151178de-e556-4d49-af5e-c20446ae3147" providerId="ADAL" clId="{9FFA44BD-234E-4F7A-B954-A2A165E85B08}" dt="2024-06-12T08:40:18.372" v="111" actId="478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9FFA44BD-234E-4F7A-B954-A2A165E85B08}" dt="2024-06-12T08:43:45.343" v="190" actId="1076"/>
          <ac:spMkLst>
            <pc:docMk/>
            <pc:sldMk cId="301726593" sldId="256"/>
            <ac:spMk id="25" creationId="{ED5B6CF5-81D1-C93D-072D-20D6D12AAF54}"/>
          </ac:spMkLst>
        </pc:spChg>
        <pc:spChg chg="del mod">
          <ac:chgData name="Charles Lethaby" userId="151178de-e556-4d49-af5e-c20446ae3147" providerId="ADAL" clId="{9FFA44BD-234E-4F7A-B954-A2A165E85B08}" dt="2024-06-12T08:40:14.148" v="109" actId="478"/>
          <ac:spMkLst>
            <pc:docMk/>
            <pc:sldMk cId="301726593" sldId="256"/>
            <ac:spMk id="26" creationId="{7D8306A2-D765-4416-A22F-319D925C1660}"/>
          </ac:spMkLst>
        </pc:spChg>
        <pc:spChg chg="del">
          <ac:chgData name="Charles Lethaby" userId="151178de-e556-4d49-af5e-c20446ae3147" providerId="ADAL" clId="{9FFA44BD-234E-4F7A-B954-A2A165E85B08}" dt="2024-06-12T08:49:59.729" v="441" actId="478"/>
          <ac:spMkLst>
            <pc:docMk/>
            <pc:sldMk cId="301726593" sldId="256"/>
            <ac:spMk id="27" creationId="{D6E3290F-B1C8-4026-AB44-E66222A6BBC9}"/>
          </ac:spMkLst>
        </pc:spChg>
        <pc:spChg chg="del">
          <ac:chgData name="Charles Lethaby" userId="151178de-e556-4d49-af5e-c20446ae3147" providerId="ADAL" clId="{9FFA44BD-234E-4F7A-B954-A2A165E85B08}" dt="2024-06-12T08:50:01.148" v="442" actId="478"/>
          <ac:spMkLst>
            <pc:docMk/>
            <pc:sldMk cId="301726593" sldId="256"/>
            <ac:spMk id="28" creationId="{31B417B6-F7D8-4655-AEAD-7FB7C4ADB66F}"/>
          </ac:spMkLst>
        </pc:spChg>
        <pc:spChg chg="del mod">
          <ac:chgData name="Charles Lethaby" userId="151178de-e556-4d49-af5e-c20446ae3147" providerId="ADAL" clId="{9FFA44BD-234E-4F7A-B954-A2A165E85B08}" dt="2024-06-12T08:39:19.363" v="44" actId="478"/>
          <ac:spMkLst>
            <pc:docMk/>
            <pc:sldMk cId="301726593" sldId="256"/>
            <ac:spMk id="30" creationId="{BCE58368-1CC2-B8F6-6AFB-95C2D7A6314B}"/>
          </ac:spMkLst>
        </pc:spChg>
        <pc:spChg chg="add mod">
          <ac:chgData name="Charles Lethaby" userId="151178de-e556-4d49-af5e-c20446ae3147" providerId="ADAL" clId="{9FFA44BD-234E-4F7A-B954-A2A165E85B08}" dt="2024-06-12T08:39:28.063" v="49" actId="1076"/>
          <ac:spMkLst>
            <pc:docMk/>
            <pc:sldMk cId="301726593" sldId="256"/>
            <ac:spMk id="83" creationId="{159BAA34-F035-4854-A0F3-4BE66B383065}"/>
          </ac:spMkLst>
        </pc:spChg>
        <pc:spChg chg="add mod">
          <ac:chgData name="Charles Lethaby" userId="151178de-e556-4d49-af5e-c20446ae3147" providerId="ADAL" clId="{9FFA44BD-234E-4F7A-B954-A2A165E85B08}" dt="2024-06-12T08:56:35.455" v="696" actId="1076"/>
          <ac:spMkLst>
            <pc:docMk/>
            <pc:sldMk cId="301726593" sldId="256"/>
            <ac:spMk id="84" creationId="{535F71B9-FFCB-4645-BFAD-75A39473C0B1}"/>
          </ac:spMkLst>
        </pc:spChg>
        <pc:spChg chg="add mod">
          <ac:chgData name="Charles Lethaby" userId="151178de-e556-4d49-af5e-c20446ae3147" providerId="ADAL" clId="{9FFA44BD-234E-4F7A-B954-A2A165E85B08}" dt="2024-06-12T08:57:54.937" v="741" actId="1076"/>
          <ac:spMkLst>
            <pc:docMk/>
            <pc:sldMk cId="301726593" sldId="256"/>
            <ac:spMk id="85" creationId="{7B67F19C-7D38-496F-96FE-79505707FD1E}"/>
          </ac:spMkLst>
        </pc:spChg>
        <pc:spChg chg="add del mod">
          <ac:chgData name="Charles Lethaby" userId="151178de-e556-4d49-af5e-c20446ae3147" providerId="ADAL" clId="{9FFA44BD-234E-4F7A-B954-A2A165E85B08}" dt="2024-06-12T08:59:48.757" v="822" actId="478"/>
          <ac:spMkLst>
            <pc:docMk/>
            <pc:sldMk cId="301726593" sldId="256"/>
            <ac:spMk id="86" creationId="{90025038-AE1A-46B8-873E-CF7B2E112E94}"/>
          </ac:spMkLst>
        </pc:spChg>
        <pc:spChg chg="add mod">
          <ac:chgData name="Charles Lethaby" userId="151178de-e556-4d49-af5e-c20446ae3147" providerId="ADAL" clId="{9FFA44BD-234E-4F7A-B954-A2A165E85B08}" dt="2024-06-12T08:57:57.264" v="742" actId="1076"/>
          <ac:spMkLst>
            <pc:docMk/>
            <pc:sldMk cId="301726593" sldId="256"/>
            <ac:spMk id="87" creationId="{45BF4BE1-5EE3-4B66-A866-720FA638EE4A}"/>
          </ac:spMkLst>
        </pc:spChg>
        <pc:spChg chg="add del mod">
          <ac:chgData name="Charles Lethaby" userId="151178de-e556-4d49-af5e-c20446ae3147" providerId="ADAL" clId="{9FFA44BD-234E-4F7A-B954-A2A165E85B08}" dt="2024-06-12T08:59:48.757" v="822" actId="478"/>
          <ac:spMkLst>
            <pc:docMk/>
            <pc:sldMk cId="301726593" sldId="256"/>
            <ac:spMk id="88" creationId="{A7876942-1C19-4485-858E-339F4EC01B2B}"/>
          </ac:spMkLst>
        </pc:spChg>
        <pc:spChg chg="add mod">
          <ac:chgData name="Charles Lethaby" userId="151178de-e556-4d49-af5e-c20446ae3147" providerId="ADAL" clId="{9FFA44BD-234E-4F7A-B954-A2A165E85B08}" dt="2024-06-12T08:56:10.809" v="686" actId="1076"/>
          <ac:spMkLst>
            <pc:docMk/>
            <pc:sldMk cId="301726593" sldId="256"/>
            <ac:spMk id="89" creationId="{4DABAF69-FBF5-426F-A632-F12C695FFB53}"/>
          </ac:spMkLst>
        </pc:spChg>
        <pc:spChg chg="add mod">
          <ac:chgData name="Charles Lethaby" userId="151178de-e556-4d49-af5e-c20446ae3147" providerId="ADAL" clId="{9FFA44BD-234E-4F7A-B954-A2A165E85B08}" dt="2024-06-12T08:58:04.630" v="746" actId="1076"/>
          <ac:spMkLst>
            <pc:docMk/>
            <pc:sldMk cId="301726593" sldId="256"/>
            <ac:spMk id="90" creationId="{F3923B93-6EB0-4C4A-94E4-EAE40A5B8C81}"/>
          </ac:spMkLst>
        </pc:spChg>
        <pc:spChg chg="add mod">
          <ac:chgData name="Charles Lethaby" userId="151178de-e556-4d49-af5e-c20446ae3147" providerId="ADAL" clId="{9FFA44BD-234E-4F7A-B954-A2A165E85B08}" dt="2024-06-12T08:56:07.018" v="685" actId="1076"/>
          <ac:spMkLst>
            <pc:docMk/>
            <pc:sldMk cId="301726593" sldId="256"/>
            <ac:spMk id="117" creationId="{4D434751-39D0-4B13-A4D7-C3AA7B9A799D}"/>
          </ac:spMkLst>
        </pc:spChg>
        <pc:spChg chg="add mod">
          <ac:chgData name="Charles Lethaby" userId="151178de-e556-4d49-af5e-c20446ae3147" providerId="ADAL" clId="{9FFA44BD-234E-4F7A-B954-A2A165E85B08}" dt="2024-06-12T08:56:13.362" v="687" actId="1076"/>
          <ac:spMkLst>
            <pc:docMk/>
            <pc:sldMk cId="301726593" sldId="256"/>
            <ac:spMk id="118" creationId="{6FB86D47-B13D-4AFE-B6DB-C8423995C779}"/>
          </ac:spMkLst>
        </pc:spChg>
        <pc:spChg chg="add mod">
          <ac:chgData name="Charles Lethaby" userId="151178de-e556-4d49-af5e-c20446ae3147" providerId="ADAL" clId="{9FFA44BD-234E-4F7A-B954-A2A165E85B08}" dt="2024-06-12T08:56:17.225" v="689" actId="1076"/>
          <ac:spMkLst>
            <pc:docMk/>
            <pc:sldMk cId="301726593" sldId="256"/>
            <ac:spMk id="119" creationId="{42BF3FED-1D90-4FC6-8433-6BF370EC8B80}"/>
          </ac:spMkLst>
        </pc:spChg>
        <pc:spChg chg="add mod">
          <ac:chgData name="Charles Lethaby" userId="151178de-e556-4d49-af5e-c20446ae3147" providerId="ADAL" clId="{9FFA44BD-234E-4F7A-B954-A2A165E85B08}" dt="2024-06-12T08:56:25.792" v="693" actId="1076"/>
          <ac:spMkLst>
            <pc:docMk/>
            <pc:sldMk cId="301726593" sldId="256"/>
            <ac:spMk id="120" creationId="{39EC563C-290D-4214-ABE8-BAE2FA79B023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21" creationId="{C8293300-A2A0-4230-869E-B93FD2536845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22" creationId="{E73CE120-50F5-4125-A12A-030E176FB28C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23" creationId="{30E92D98-5A73-44B4-9829-BCF1EE32D65A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24" creationId="{A1297847-1E8A-4610-9651-0AB77398B8CB}"/>
          </ac:spMkLst>
        </pc:spChg>
        <pc:spChg chg="add mod">
          <ac:chgData name="Charles Lethaby" userId="151178de-e556-4d49-af5e-c20446ae3147" providerId="ADAL" clId="{9FFA44BD-234E-4F7A-B954-A2A165E85B08}" dt="2024-06-12T08:58:09.139" v="748" actId="1076"/>
          <ac:spMkLst>
            <pc:docMk/>
            <pc:sldMk cId="301726593" sldId="256"/>
            <ac:spMk id="125" creationId="{3E002862-F5A8-497F-97A6-342E4EFEFDDB}"/>
          </ac:spMkLst>
        </pc:spChg>
        <pc:spChg chg="add mod">
          <ac:chgData name="Charles Lethaby" userId="151178de-e556-4d49-af5e-c20446ae3147" providerId="ADAL" clId="{9FFA44BD-234E-4F7A-B954-A2A165E85B08}" dt="2024-06-12T08:59:26.963" v="815" actId="1076"/>
          <ac:spMkLst>
            <pc:docMk/>
            <pc:sldMk cId="301726593" sldId="256"/>
            <ac:spMk id="126" creationId="{CE9849CC-251E-40B6-AEF9-F2D5849F680C}"/>
          </ac:spMkLst>
        </pc:spChg>
        <pc:spChg chg="add mod">
          <ac:chgData name="Charles Lethaby" userId="151178de-e556-4d49-af5e-c20446ae3147" providerId="ADAL" clId="{9FFA44BD-234E-4F7A-B954-A2A165E85B08}" dt="2024-06-12T08:58:07.233" v="747" actId="1076"/>
          <ac:spMkLst>
            <pc:docMk/>
            <pc:sldMk cId="301726593" sldId="256"/>
            <ac:spMk id="127" creationId="{FD8C07FB-7EA0-4D88-AF9A-E5707D0BE92E}"/>
          </ac:spMkLst>
        </pc:spChg>
        <pc:spChg chg="add mod">
          <ac:chgData name="Charles Lethaby" userId="151178de-e556-4d49-af5e-c20446ae3147" providerId="ADAL" clId="{9FFA44BD-234E-4F7A-B954-A2A165E85B08}" dt="2024-06-12T08:59:26.963" v="815" actId="1076"/>
          <ac:spMkLst>
            <pc:docMk/>
            <pc:sldMk cId="301726593" sldId="256"/>
            <ac:spMk id="132" creationId="{8EE79378-A947-40B2-9C26-78AB8813731C}"/>
          </ac:spMkLst>
        </pc:spChg>
        <pc:spChg chg="add mod">
          <ac:chgData name="Charles Lethaby" userId="151178de-e556-4d49-af5e-c20446ae3147" providerId="ADAL" clId="{9FFA44BD-234E-4F7A-B954-A2A165E85B08}" dt="2024-06-12T08:58:13.992" v="750" actId="1076"/>
          <ac:spMkLst>
            <pc:docMk/>
            <pc:sldMk cId="301726593" sldId="256"/>
            <ac:spMk id="133" creationId="{C63ACE74-46CA-428A-9CA8-734C29B6A2A6}"/>
          </ac:spMkLst>
        </pc:spChg>
        <pc:spChg chg="add mod">
          <ac:chgData name="Charles Lethaby" userId="151178de-e556-4d49-af5e-c20446ae3147" providerId="ADAL" clId="{9FFA44BD-234E-4F7A-B954-A2A165E85B08}" dt="2024-06-12T08:57:59.369" v="743" actId="1076"/>
          <ac:spMkLst>
            <pc:docMk/>
            <pc:sldMk cId="301726593" sldId="256"/>
            <ac:spMk id="134" creationId="{D33C72BF-55BF-49ED-9DAE-7B5B885A3C6D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36" creationId="{F69E7CA2-0BF7-4199-A470-F20F7179587D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37" creationId="{680D3109-02FD-478E-AD44-9E959B84C32B}"/>
          </ac:spMkLst>
        </pc:spChg>
        <pc:spChg chg="add mod">
          <ac:chgData name="Charles Lethaby" userId="151178de-e556-4d49-af5e-c20446ae3147" providerId="ADAL" clId="{9FFA44BD-234E-4F7A-B954-A2A165E85B08}" dt="2024-06-12T09:00:30.736" v="827" actId="1582"/>
          <ac:spMkLst>
            <pc:docMk/>
            <pc:sldMk cId="301726593" sldId="256"/>
            <ac:spMk id="138" creationId="{97A41CAD-ED32-428C-8EA5-B06BC53DE624}"/>
          </ac:spMkLst>
        </pc:spChg>
        <pc:spChg chg="mod">
          <ac:chgData name="Charles Lethaby" userId="151178de-e556-4d49-af5e-c20446ae3147" providerId="ADAL" clId="{9FFA44BD-234E-4F7A-B954-A2A165E85B08}" dt="2024-06-12T08:59:55.265" v="824" actId="20577"/>
          <ac:spMkLst>
            <pc:docMk/>
            <pc:sldMk cId="301726593" sldId="256"/>
            <ac:spMk id="157" creationId="{00000000-0000-0000-0000-000000000000}"/>
          </ac:spMkLst>
        </pc:spChg>
        <pc:spChg chg="add mod">
          <ac:chgData name="Charles Lethaby" userId="151178de-e556-4d49-af5e-c20446ae3147" providerId="ADAL" clId="{9FFA44BD-234E-4F7A-B954-A2A165E85B08}" dt="2024-06-12T08:59:34.640" v="817" actId="1076"/>
          <ac:spMkLst>
            <pc:docMk/>
            <pc:sldMk cId="301726593" sldId="256"/>
            <ac:spMk id="200" creationId="{EBA6935E-67E8-48AB-AEEA-5E20584966E0}"/>
          </ac:spMkLst>
        </pc:spChg>
        <pc:spChg chg="add mod">
          <ac:chgData name="Charles Lethaby" userId="151178de-e556-4d49-af5e-c20446ae3147" providerId="ADAL" clId="{9FFA44BD-234E-4F7A-B954-A2A165E85B08}" dt="2024-06-12T08:59:39.684" v="819" actId="1076"/>
          <ac:spMkLst>
            <pc:docMk/>
            <pc:sldMk cId="301726593" sldId="256"/>
            <ac:spMk id="201" creationId="{3C2BAE0E-31F5-44CB-968B-E4EF5B2F2A05}"/>
          </ac:spMkLst>
        </pc:spChg>
        <pc:spChg chg="add mod">
          <ac:chgData name="Charles Lethaby" userId="151178de-e556-4d49-af5e-c20446ae3147" providerId="ADAL" clId="{9FFA44BD-234E-4F7A-B954-A2A165E85B08}" dt="2024-06-12T08:59:41.641" v="820" actId="1076"/>
          <ac:spMkLst>
            <pc:docMk/>
            <pc:sldMk cId="301726593" sldId="256"/>
            <ac:spMk id="202" creationId="{285C0DA6-9229-448D-A5FC-2D56BD3E19A7}"/>
          </ac:spMkLst>
        </pc:spChg>
        <pc:spChg chg="add mod">
          <ac:chgData name="Charles Lethaby" userId="151178de-e556-4d49-af5e-c20446ae3147" providerId="ADAL" clId="{9FFA44BD-234E-4F7A-B954-A2A165E85B08}" dt="2024-06-12T08:59:36.798" v="818" actId="1076"/>
          <ac:spMkLst>
            <pc:docMk/>
            <pc:sldMk cId="301726593" sldId="256"/>
            <ac:spMk id="203" creationId="{021FA176-700D-4AF1-8A29-261E45FBC1F1}"/>
          </ac:spMkLst>
        </pc:spChg>
        <pc:spChg chg="add mod">
          <ac:chgData name="Charles Lethaby" userId="151178de-e556-4d49-af5e-c20446ae3147" providerId="ADAL" clId="{9FFA44BD-234E-4F7A-B954-A2A165E85B08}" dt="2024-06-12T08:59:44.600" v="821" actId="1076"/>
          <ac:spMkLst>
            <pc:docMk/>
            <pc:sldMk cId="301726593" sldId="256"/>
            <ac:spMk id="230" creationId="{F0BFE72F-BF9E-430F-BF27-F335834738EE}"/>
          </ac:spMkLst>
        </pc:spChg>
        <pc:spChg chg="mod">
          <ac:chgData name="Charles Lethaby" userId="151178de-e556-4d49-af5e-c20446ae3147" providerId="ADAL" clId="{9FFA44BD-234E-4F7A-B954-A2A165E85B08}" dt="2024-06-12T08:52:28.107" v="543" actId="1076"/>
          <ac:spMkLst>
            <pc:docMk/>
            <pc:sldMk cId="301726593" sldId="256"/>
            <ac:spMk id="405" creationId="{00000000-0000-0000-0000-000000000000}"/>
          </ac:spMkLst>
        </pc:spChg>
        <pc:spChg chg="mod">
          <ac:chgData name="Charles Lethaby" userId="151178de-e556-4d49-af5e-c20446ae3147" providerId="ADAL" clId="{9FFA44BD-234E-4F7A-B954-A2A165E85B08}" dt="2024-06-12T08:38:07.111" v="1" actId="255"/>
          <ac:spMkLst>
            <pc:docMk/>
            <pc:sldMk cId="301726593" sldId="256"/>
            <ac:spMk id="473" creationId="{73B2E537-2E94-164D-A891-794C913A475F}"/>
          </ac:spMkLst>
        </pc:spChg>
        <pc:spChg chg="mod">
          <ac:chgData name="Charles Lethaby" userId="151178de-e556-4d49-af5e-c20446ae3147" providerId="ADAL" clId="{9FFA44BD-234E-4F7A-B954-A2A165E85B08}" dt="2024-06-12T08:38:07.111" v="1" actId="255"/>
          <ac:spMkLst>
            <pc:docMk/>
            <pc:sldMk cId="301726593" sldId="256"/>
            <ac:spMk id="474" creationId="{7F00163B-8BDB-AF44-A463-AD1ACB8794F0}"/>
          </ac:spMkLst>
        </pc:spChg>
        <pc:spChg chg="del mod">
          <ac:chgData name="Charles Lethaby" userId="151178de-e556-4d49-af5e-c20446ae3147" providerId="ADAL" clId="{9FFA44BD-234E-4F7A-B954-A2A165E85B08}" dt="2024-06-12T08:38:51.971" v="35" actId="478"/>
          <ac:spMkLst>
            <pc:docMk/>
            <pc:sldMk cId="301726593" sldId="256"/>
            <ac:spMk id="475" creationId="{C0D1B671-419A-480B-AE9D-890F81819A86}"/>
          </ac:spMkLst>
        </pc:spChg>
        <pc:spChg chg="mod">
          <ac:chgData name="Charles Lethaby" userId="151178de-e556-4d49-af5e-c20446ae3147" providerId="ADAL" clId="{9FFA44BD-234E-4F7A-B954-A2A165E85B08}" dt="2024-06-12T08:56:31.424" v="695" actId="1076"/>
          <ac:spMkLst>
            <pc:docMk/>
            <pc:sldMk cId="301726593" sldId="256"/>
            <ac:spMk id="480" creationId="{0BCC461F-5CCC-4171-AD35-6C4875C322EF}"/>
          </ac:spMkLst>
        </pc:spChg>
        <pc:grpChg chg="add mod">
          <ac:chgData name="Charles Lethaby" userId="151178de-e556-4d49-af5e-c20446ae3147" providerId="ADAL" clId="{9FFA44BD-234E-4F7A-B954-A2A165E85B08}" dt="2024-06-12T08:39:23.238" v="45" actId="1076"/>
          <ac:grpSpMkLst>
            <pc:docMk/>
            <pc:sldMk cId="301726593" sldId="256"/>
            <ac:grpSpMk id="12" creationId="{F42717D5-EFEB-4A19-9FD2-3120E4E40DDA}"/>
          </ac:grpSpMkLst>
        </pc:grpChg>
        <pc:grpChg chg="add mod">
          <ac:chgData name="Charles Lethaby" userId="151178de-e556-4d49-af5e-c20446ae3147" providerId="ADAL" clId="{9FFA44BD-234E-4F7A-B954-A2A165E85B08}" dt="2024-06-12T08:39:16.235" v="42" actId="164"/>
          <ac:grpSpMkLst>
            <pc:docMk/>
            <pc:sldMk cId="301726593" sldId="256"/>
            <ac:grpSpMk id="79" creationId="{67855A33-68D8-4DEA-AACA-2E91F5655EDE}"/>
          </ac:grpSpMkLst>
        </pc:grpChg>
        <pc:grpChg chg="add mod">
          <ac:chgData name="Charles Lethaby" userId="151178de-e556-4d49-af5e-c20446ae3147" providerId="ADAL" clId="{9FFA44BD-234E-4F7A-B954-A2A165E85B08}" dt="2024-06-12T08:43:12.227" v="183" actId="571"/>
          <ac:grpSpMkLst>
            <pc:docMk/>
            <pc:sldMk cId="301726593" sldId="256"/>
            <ac:grpSpMk id="91" creationId="{DE1ED46A-2601-46AA-BC86-741839102BDC}"/>
          </ac:grpSpMkLst>
        </pc:grpChg>
        <pc:grpChg chg="mod">
          <ac:chgData name="Charles Lethaby" userId="151178de-e556-4d49-af5e-c20446ae3147" providerId="ADAL" clId="{9FFA44BD-234E-4F7A-B954-A2A165E85B08}" dt="2024-06-12T08:43:12.227" v="183" actId="571"/>
          <ac:grpSpMkLst>
            <pc:docMk/>
            <pc:sldMk cId="301726593" sldId="256"/>
            <ac:grpSpMk id="92" creationId="{F0AA14B4-4700-464C-8ED8-26A9350A0C65}"/>
          </ac:grpSpMkLst>
        </pc:grpChg>
        <pc:grpChg chg="mod">
          <ac:chgData name="Charles Lethaby" userId="151178de-e556-4d49-af5e-c20446ae3147" providerId="ADAL" clId="{9FFA44BD-234E-4F7A-B954-A2A165E85B08}" dt="2024-06-12T08:43:12.227" v="183" actId="571"/>
          <ac:grpSpMkLst>
            <pc:docMk/>
            <pc:sldMk cId="301726593" sldId="256"/>
            <ac:grpSpMk id="93" creationId="{E4458C4F-40B0-4BD4-B250-5A0EEDC76DD8}"/>
          </ac:grpSpMkLst>
        </pc:grpChg>
        <pc:grpChg chg="add mod">
          <ac:chgData name="Charles Lethaby" userId="151178de-e556-4d49-af5e-c20446ae3147" providerId="ADAL" clId="{9FFA44BD-234E-4F7A-B954-A2A165E85B08}" dt="2024-06-12T08:56:07.018" v="685" actId="1076"/>
          <ac:grpSpMkLst>
            <pc:docMk/>
            <pc:sldMk cId="301726593" sldId="256"/>
            <ac:grpSpMk id="114" creationId="{E9C7155C-DBA9-4DA3-B627-8A9607E08D16}"/>
          </ac:grpSpMkLst>
        </pc:grpChg>
        <pc:grpChg chg="add mod">
          <ac:chgData name="Charles Lethaby" userId="151178de-e556-4d49-af5e-c20446ae3147" providerId="ADAL" clId="{9FFA44BD-234E-4F7A-B954-A2A165E85B08}" dt="2024-06-12T08:55:24.826" v="670" actId="571"/>
          <ac:grpSpMkLst>
            <pc:docMk/>
            <pc:sldMk cId="301726593" sldId="256"/>
            <ac:grpSpMk id="139" creationId="{33F9B6B6-CF76-43BE-89F2-E6720A8EF17E}"/>
          </ac:grpSpMkLst>
        </pc:grpChg>
        <pc:grpChg chg="mod">
          <ac:chgData name="Charles Lethaby" userId="151178de-e556-4d49-af5e-c20446ae3147" providerId="ADAL" clId="{9FFA44BD-234E-4F7A-B954-A2A165E85B08}" dt="2024-06-12T08:55:24.826" v="670" actId="571"/>
          <ac:grpSpMkLst>
            <pc:docMk/>
            <pc:sldMk cId="301726593" sldId="256"/>
            <ac:grpSpMk id="140" creationId="{45C922AE-95AD-4F7F-B846-3925C6950D13}"/>
          </ac:grpSpMkLst>
        </pc:grpChg>
        <pc:grpChg chg="mod">
          <ac:chgData name="Charles Lethaby" userId="151178de-e556-4d49-af5e-c20446ae3147" providerId="ADAL" clId="{9FFA44BD-234E-4F7A-B954-A2A165E85B08}" dt="2024-06-12T08:55:24.826" v="670" actId="571"/>
          <ac:grpSpMkLst>
            <pc:docMk/>
            <pc:sldMk cId="301726593" sldId="256"/>
            <ac:grpSpMk id="142" creationId="{719ECDF8-F1AE-4AEC-9B30-6B667A84F4F4}"/>
          </ac:grpSpMkLst>
        </pc:grpChg>
        <pc:grpChg chg="add mod">
          <ac:chgData name="Charles Lethaby" userId="151178de-e556-4d49-af5e-c20446ae3147" providerId="ADAL" clId="{9FFA44BD-234E-4F7A-B954-A2A165E85B08}" dt="2024-06-12T08:56:19.855" v="691" actId="571"/>
          <ac:grpSpMkLst>
            <pc:docMk/>
            <pc:sldMk cId="301726593" sldId="256"/>
            <ac:grpSpMk id="169" creationId="{46C02121-FABB-49F3-9668-A19537D33015}"/>
          </ac:grpSpMkLst>
        </pc:grpChg>
        <pc:grpChg chg="mod">
          <ac:chgData name="Charles Lethaby" userId="151178de-e556-4d49-af5e-c20446ae3147" providerId="ADAL" clId="{9FFA44BD-234E-4F7A-B954-A2A165E85B08}" dt="2024-06-12T08:56:19.855" v="691" actId="571"/>
          <ac:grpSpMkLst>
            <pc:docMk/>
            <pc:sldMk cId="301726593" sldId="256"/>
            <ac:grpSpMk id="174" creationId="{58DA99E6-ED2C-4CD6-9CFE-9A21DC262C6E}"/>
          </ac:grpSpMkLst>
        </pc:grpChg>
        <pc:grpChg chg="mod">
          <ac:chgData name="Charles Lethaby" userId="151178de-e556-4d49-af5e-c20446ae3147" providerId="ADAL" clId="{9FFA44BD-234E-4F7A-B954-A2A165E85B08}" dt="2024-06-12T08:56:19.855" v="691" actId="571"/>
          <ac:grpSpMkLst>
            <pc:docMk/>
            <pc:sldMk cId="301726593" sldId="256"/>
            <ac:grpSpMk id="177" creationId="{BE334508-2512-45A3-A1D4-9CF5E0F73778}"/>
          </ac:grpSpMkLst>
        </pc:grpChg>
        <pc:grpChg chg="add mod">
          <ac:chgData name="Charles Lethaby" userId="151178de-e556-4d49-af5e-c20446ae3147" providerId="ADAL" clId="{9FFA44BD-234E-4F7A-B954-A2A165E85B08}" dt="2024-06-12T08:59:34.640" v="817" actId="1076"/>
          <ac:grpSpMkLst>
            <pc:docMk/>
            <pc:sldMk cId="301726593" sldId="256"/>
            <ac:grpSpMk id="196" creationId="{44173FBD-6071-48D8-9B9D-1D2D567BCEA7}"/>
          </ac:grpSpMkLst>
        </pc:grpChg>
        <pc:grpChg chg="add mod">
          <ac:chgData name="Charles Lethaby" userId="151178de-e556-4d49-af5e-c20446ae3147" providerId="ADAL" clId="{9FFA44BD-234E-4F7A-B954-A2A165E85B08}" dt="2024-06-12T08:58:01.464" v="745" actId="571"/>
          <ac:grpSpMkLst>
            <pc:docMk/>
            <pc:sldMk cId="301726593" sldId="256"/>
            <ac:grpSpMk id="204" creationId="{538ADA4E-AE7B-412B-9519-DEBC07B21395}"/>
          </ac:grpSpMkLst>
        </pc:grpChg>
        <pc:grpChg chg="mod">
          <ac:chgData name="Charles Lethaby" userId="151178de-e556-4d49-af5e-c20446ae3147" providerId="ADAL" clId="{9FFA44BD-234E-4F7A-B954-A2A165E85B08}" dt="2024-06-12T08:58:01.464" v="745" actId="571"/>
          <ac:grpSpMkLst>
            <pc:docMk/>
            <pc:sldMk cId="301726593" sldId="256"/>
            <ac:grpSpMk id="205" creationId="{DBC7B520-D334-4604-A401-396DAB4F1CB2}"/>
          </ac:grpSpMkLst>
        </pc:grpChg>
        <pc:grpChg chg="mod">
          <ac:chgData name="Charles Lethaby" userId="151178de-e556-4d49-af5e-c20446ae3147" providerId="ADAL" clId="{9FFA44BD-234E-4F7A-B954-A2A165E85B08}" dt="2024-06-12T08:58:01.464" v="745" actId="571"/>
          <ac:grpSpMkLst>
            <pc:docMk/>
            <pc:sldMk cId="301726593" sldId="256"/>
            <ac:grpSpMk id="206" creationId="{9D68F405-5FC0-4157-97E2-D489572CBA4F}"/>
          </ac:grpSpMkLst>
        </pc:grpChg>
        <pc:grpChg chg="mod">
          <ac:chgData name="Charles Lethaby" userId="151178de-e556-4d49-af5e-c20446ae3147" providerId="ADAL" clId="{9FFA44BD-234E-4F7A-B954-A2A165E85B08}" dt="2024-06-12T08:39:07.847" v="39" actId="1076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Charles Lethaby" userId="151178de-e556-4d49-af5e-c20446ae3147" providerId="ADAL" clId="{9FFA44BD-234E-4F7A-B954-A2A165E85B08}" dt="2024-06-12T08:56:31.424" v="695" actId="1076"/>
          <ac:grpSpMkLst>
            <pc:docMk/>
            <pc:sldMk cId="301726593" sldId="256"/>
            <ac:grpSpMk id="483" creationId="{00000000-0000-0000-0000-000000000000}"/>
          </ac:grpSpMkLst>
        </pc:grpChg>
        <pc:grpChg chg="del">
          <ac:chgData name="Charles Lethaby" userId="151178de-e556-4d49-af5e-c20446ae3147" providerId="ADAL" clId="{9FFA44BD-234E-4F7A-B954-A2A165E85B08}" dt="2024-06-12T08:39:17.667" v="43" actId="478"/>
          <ac:grpSpMkLst>
            <pc:docMk/>
            <pc:sldMk cId="301726593" sldId="256"/>
            <ac:grpSpMk id="1070" creationId="{00000000-0000-0000-0000-000000000000}"/>
          </ac:grpSpMkLst>
        </pc:grpChg>
        <pc:picChg chg="del">
          <ac:chgData name="Charles Lethaby" userId="151178de-e556-4d49-af5e-c20446ae3147" providerId="ADAL" clId="{9FFA44BD-234E-4F7A-B954-A2A165E85B08}" dt="2024-06-12T08:38:50.420" v="34" actId="478"/>
          <ac:picMkLst>
            <pc:docMk/>
            <pc:sldMk cId="301726593" sldId="256"/>
            <ac:picMk id="47" creationId="{DE059A0E-FCAA-4FB9-9310-635292F7B104}"/>
          </ac:picMkLst>
        </pc:picChg>
        <pc:picChg chg="mod">
          <ac:chgData name="Charles Lethaby" userId="151178de-e556-4d49-af5e-c20446ae3147" providerId="ADAL" clId="{9FFA44BD-234E-4F7A-B954-A2A165E85B08}" dt="2024-06-12T08:52:28.107" v="543" actId="1076"/>
          <ac:picMkLst>
            <pc:docMk/>
            <pc:sldMk cId="301726593" sldId="256"/>
            <ac:picMk id="407" creationId="{00000000-0000-0000-0000-000000000000}"/>
          </ac:picMkLst>
        </pc:picChg>
      </pc:sldChg>
    </pc:docChg>
  </pc:docChgLst>
  <pc:docChgLst>
    <pc:chgData name="Charles Lethaby" userId="151178de-e556-4d49-af5e-c20446ae3147" providerId="ADAL" clId="{946E8A25-171D-4F2A-9190-074BC8D23AD2}"/>
    <pc:docChg chg="custSel modSld">
      <pc:chgData name="Charles Lethaby" userId="151178de-e556-4d49-af5e-c20446ae3147" providerId="ADAL" clId="{946E8A25-171D-4F2A-9190-074BC8D23AD2}" dt="2024-07-18T12:04:01.840" v="9" actId="1076"/>
      <pc:docMkLst>
        <pc:docMk/>
      </pc:docMkLst>
      <pc:sldChg chg="addSp delSp modSp">
        <pc:chgData name="Charles Lethaby" userId="151178de-e556-4d49-af5e-c20446ae3147" providerId="ADAL" clId="{946E8A25-171D-4F2A-9190-074BC8D23AD2}" dt="2024-07-18T12:04:01.840" v="9" actId="1076"/>
        <pc:sldMkLst>
          <pc:docMk/>
          <pc:sldMk cId="301726593" sldId="256"/>
        </pc:sldMkLst>
        <pc:spChg chg="del mod">
          <ac:chgData name="Charles Lethaby" userId="151178de-e556-4d49-af5e-c20446ae3147" providerId="ADAL" clId="{946E8A25-171D-4F2A-9190-074BC8D23AD2}" dt="2024-07-18T12:03:36.249" v="6" actId="478"/>
          <ac:spMkLst>
            <pc:docMk/>
            <pc:sldMk cId="301726593" sldId="256"/>
            <ac:spMk id="78" creationId="{2050844E-5053-4BD9-A0D7-57C674C700E4}"/>
          </ac:spMkLst>
        </pc:spChg>
        <pc:spChg chg="mod">
          <ac:chgData name="Charles Lethaby" userId="151178de-e556-4d49-af5e-c20446ae3147" providerId="ADAL" clId="{946E8A25-171D-4F2A-9190-074BC8D23AD2}" dt="2024-06-17T09:51:47.198" v="4" actId="1076"/>
          <ac:spMkLst>
            <pc:docMk/>
            <pc:sldMk cId="301726593" sldId="256"/>
            <ac:spMk id="85" creationId="{7B67F19C-7D38-496F-96FE-79505707FD1E}"/>
          </ac:spMkLst>
        </pc:spChg>
        <pc:spChg chg="add mod">
          <ac:chgData name="Charles Lethaby" userId="151178de-e556-4d49-af5e-c20446ae3147" providerId="ADAL" clId="{946E8A25-171D-4F2A-9190-074BC8D23AD2}" dt="2024-07-18T12:04:01.840" v="9" actId="1076"/>
          <ac:spMkLst>
            <pc:docMk/>
            <pc:sldMk cId="301726593" sldId="256"/>
            <ac:spMk id="86" creationId="{83897468-ED7F-4B90-9891-5596911FF42B}"/>
          </ac:spMkLst>
        </pc:spChg>
        <pc:spChg chg="mod">
          <ac:chgData name="Charles Lethaby" userId="151178de-e556-4d49-af5e-c20446ae3147" providerId="ADAL" clId="{946E8A25-171D-4F2A-9190-074BC8D23AD2}" dt="2024-06-17T09:51:44.740" v="3" actId="1076"/>
          <ac:spMkLst>
            <pc:docMk/>
            <pc:sldMk cId="301726593" sldId="256"/>
            <ac:spMk id="87" creationId="{45BF4BE1-5EE3-4B66-A866-720FA638EE4A}"/>
          </ac:spMkLst>
        </pc:spChg>
        <pc:spChg chg="mod">
          <ac:chgData name="Charles Lethaby" userId="151178de-e556-4d49-af5e-c20446ae3147" providerId="ADAL" clId="{946E8A25-171D-4F2A-9190-074BC8D23AD2}" dt="2024-06-17T09:51:23.354" v="2" actId="1076"/>
          <ac:spMkLst>
            <pc:docMk/>
            <pc:sldMk cId="301726593" sldId="256"/>
            <ac:spMk id="137" creationId="{680D3109-02FD-478E-AD44-9E959B84C32B}"/>
          </ac:spMkLst>
        </pc:spChg>
        <pc:spChg chg="mod">
          <ac:chgData name="Charles Lethaby" userId="151178de-e556-4d49-af5e-c20446ae3147" providerId="ADAL" clId="{946E8A25-171D-4F2A-9190-074BC8D23AD2}" dt="2024-06-17T09:51:01.109" v="1" actId="1076"/>
          <ac:spMkLst>
            <pc:docMk/>
            <pc:sldMk cId="301726593" sldId="256"/>
            <ac:spMk id="405" creationId="{00000000-0000-0000-0000-000000000000}"/>
          </ac:spMkLst>
        </pc:spChg>
        <pc:picChg chg="mod">
          <ac:chgData name="Charles Lethaby" userId="151178de-e556-4d49-af5e-c20446ae3147" providerId="ADAL" clId="{946E8A25-171D-4F2A-9190-074BC8D23AD2}" dt="2024-06-17T09:51:01.109" v="1" actId="1076"/>
          <ac:picMkLst>
            <pc:docMk/>
            <pc:sldMk cId="301726593" sldId="256"/>
            <ac:picMk id="407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385436" y="1818000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2118042" y="10878434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3881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KS5 ART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3081803" y="1786088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145045" y="1303696"/>
            <a:ext cx="1668113" cy="1538883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END OF 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13</a:t>
            </a:r>
            <a:endParaRPr lang="en-US" b="1" dirty="0">
              <a:latin typeface="Gill Sans Nova Ultra Bold" panose="020B0B02020104020203" pitchFamily="34" charset="0"/>
            </a:endParaRPr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81" y="2223492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902465" y="1804359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163337" y="11386059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grpSp>
        <p:nvGrpSpPr>
          <p:cNvPr id="472" name="Group 471"/>
          <p:cNvGrpSpPr/>
          <p:nvPr/>
        </p:nvGrpSpPr>
        <p:grpSpPr>
          <a:xfrm>
            <a:off x="6372849" y="10034189"/>
            <a:ext cx="1529262" cy="1619441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060377" y="5576945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6471099" y="10703618"/>
            <a:ext cx="132674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Self Image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6161330" y="6265129"/>
            <a:ext cx="1601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Self Initiated Project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4379982" y="10417450"/>
            <a:ext cx="1606566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Recording: Drawing, Mono Printing, Etching, Charcoal, Photography, Stencilling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2717D5-EFEB-4A19-9FD2-3120E4E40DDA}"/>
              </a:ext>
            </a:extLst>
          </p:cNvPr>
          <p:cNvGrpSpPr/>
          <p:nvPr/>
        </p:nvGrpSpPr>
        <p:grpSpPr>
          <a:xfrm>
            <a:off x="7987256" y="10034188"/>
            <a:ext cx="1529262" cy="1619441"/>
            <a:chOff x="4886160" y="10703618"/>
            <a:chExt cx="1529262" cy="16194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67855A33-68D8-4DEA-AACA-2E91F5655EDE}"/>
                </a:ext>
              </a:extLst>
            </p:cNvPr>
            <p:cNvGrpSpPr/>
            <p:nvPr/>
          </p:nvGrpSpPr>
          <p:grpSpPr>
            <a:xfrm>
              <a:off x="4886160" y="10703618"/>
              <a:ext cx="1529262" cy="1619441"/>
              <a:chOff x="1212628" y="4031237"/>
              <a:chExt cx="1214980" cy="1304869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E1333766-973D-4018-B47A-58F690E93425}"/>
                  </a:ext>
                </a:extLst>
              </p:cNvPr>
              <p:cNvSpPr/>
              <p:nvPr/>
            </p:nvSpPr>
            <p:spPr>
              <a:xfrm>
                <a:off x="1212628" y="4031237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F64B6657-F09E-4AC0-AEA6-AF2801BDE8C3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/>
              </a:p>
            </p:txBody>
          </p:sp>
        </p:grp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59BAA34-F035-4854-A0F3-4BE66B383065}"/>
                </a:ext>
              </a:extLst>
            </p:cNvPr>
            <p:cNvSpPr txBox="1"/>
            <p:nvPr/>
          </p:nvSpPr>
          <p:spPr>
            <a:xfrm>
              <a:off x="4981655" y="11358894"/>
              <a:ext cx="13267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Y12</a:t>
              </a:r>
            </a:p>
          </p:txBody>
        </p: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535F71B9-FFCB-4645-BFAD-75A39473C0B1}"/>
              </a:ext>
            </a:extLst>
          </p:cNvPr>
          <p:cNvSpPr txBox="1"/>
          <p:nvPr/>
        </p:nvSpPr>
        <p:spPr>
          <a:xfrm>
            <a:off x="4755873" y="6289729"/>
            <a:ext cx="87766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B67F19C-7D38-496F-96FE-79505707FD1E}"/>
              </a:ext>
            </a:extLst>
          </p:cNvPr>
          <p:cNvSpPr txBox="1"/>
          <p:nvPr/>
        </p:nvSpPr>
        <p:spPr>
          <a:xfrm>
            <a:off x="3607704" y="6365860"/>
            <a:ext cx="97291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Initial Ideas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45BF4BE1-5EE3-4B66-A866-720FA638EE4A}"/>
              </a:ext>
            </a:extLst>
          </p:cNvPr>
          <p:cNvSpPr txBox="1"/>
          <p:nvPr/>
        </p:nvSpPr>
        <p:spPr>
          <a:xfrm>
            <a:off x="2491892" y="6280602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Developing Ideas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DABAF69-FBF5-426F-A632-F12C695FFB53}"/>
              </a:ext>
            </a:extLst>
          </p:cNvPr>
          <p:cNvSpPr txBox="1"/>
          <p:nvPr/>
        </p:nvSpPr>
        <p:spPr>
          <a:xfrm>
            <a:off x="969075" y="9011594"/>
            <a:ext cx="87766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3923B93-6EB0-4C4A-94E4-EAE40A5B8C81}"/>
              </a:ext>
            </a:extLst>
          </p:cNvPr>
          <p:cNvSpPr txBox="1"/>
          <p:nvPr/>
        </p:nvSpPr>
        <p:spPr>
          <a:xfrm>
            <a:off x="705546" y="5408807"/>
            <a:ext cx="96483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Critical Essay Part 1 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E9C7155C-DBA9-4DA3-B627-8A9607E08D16}"/>
              </a:ext>
            </a:extLst>
          </p:cNvPr>
          <p:cNvGrpSpPr/>
          <p:nvPr/>
        </p:nvGrpSpPr>
        <p:grpSpPr>
          <a:xfrm>
            <a:off x="1542426" y="10034188"/>
            <a:ext cx="1529262" cy="1619441"/>
            <a:chOff x="1212628" y="4031237"/>
            <a:chExt cx="1214980" cy="1304869"/>
          </a:xfrm>
        </p:grpSpPr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7EC06E9D-7094-461D-B145-684B2B11D362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98810303-48A5-4464-8362-8B531F0028ED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4D434751-39D0-4B13-A4D7-C3AA7B9A799D}"/>
              </a:ext>
            </a:extLst>
          </p:cNvPr>
          <p:cNvSpPr txBox="1"/>
          <p:nvPr/>
        </p:nvSpPr>
        <p:spPr>
          <a:xfrm>
            <a:off x="1640676" y="10703617"/>
            <a:ext cx="132674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Identity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FB86D47-B13D-4AFE-B6DB-C8423995C779}"/>
              </a:ext>
            </a:extLst>
          </p:cNvPr>
          <p:cNvSpPr txBox="1"/>
          <p:nvPr/>
        </p:nvSpPr>
        <p:spPr>
          <a:xfrm>
            <a:off x="2080388" y="8564947"/>
            <a:ext cx="97291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Initial Ideas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2BF3FED-1D90-4FC6-8433-6BF370EC8B80}"/>
              </a:ext>
            </a:extLst>
          </p:cNvPr>
          <p:cNvSpPr txBox="1"/>
          <p:nvPr/>
        </p:nvSpPr>
        <p:spPr>
          <a:xfrm>
            <a:off x="4571785" y="8452766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Developing Ideas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39EC563C-290D-4214-ABE8-BAE2FA79B023}"/>
              </a:ext>
            </a:extLst>
          </p:cNvPr>
          <p:cNvSpPr txBox="1"/>
          <p:nvPr/>
        </p:nvSpPr>
        <p:spPr>
          <a:xfrm>
            <a:off x="6888260" y="8408691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Realisation: Final Piece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8293300-A2A0-4230-869E-B93FD2536845}"/>
              </a:ext>
            </a:extLst>
          </p:cNvPr>
          <p:cNvSpPr txBox="1"/>
          <p:nvPr/>
        </p:nvSpPr>
        <p:spPr>
          <a:xfrm rot="16200000">
            <a:off x="3202932" y="10692152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Autumn Half Term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73CE120-50F5-4125-A12A-030E176FB28C}"/>
              </a:ext>
            </a:extLst>
          </p:cNvPr>
          <p:cNvSpPr txBox="1"/>
          <p:nvPr/>
        </p:nvSpPr>
        <p:spPr>
          <a:xfrm rot="16200000">
            <a:off x="3346863" y="8536481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Christmas Holidays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30E92D98-5A73-44B4-9829-BCF1EE32D65A}"/>
              </a:ext>
            </a:extLst>
          </p:cNvPr>
          <p:cNvSpPr txBox="1"/>
          <p:nvPr/>
        </p:nvSpPr>
        <p:spPr>
          <a:xfrm rot="16200000">
            <a:off x="5551449" y="8502447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Spring Half Term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1297847-1E8A-4610-9651-0AB77398B8CB}"/>
              </a:ext>
            </a:extLst>
          </p:cNvPr>
          <p:cNvSpPr txBox="1"/>
          <p:nvPr/>
        </p:nvSpPr>
        <p:spPr>
          <a:xfrm rot="16200000">
            <a:off x="8099283" y="7383444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Easter Holidays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3E002862-F5A8-497F-97A6-342E4EFEFDDB}"/>
              </a:ext>
            </a:extLst>
          </p:cNvPr>
          <p:cNvSpPr txBox="1"/>
          <p:nvPr/>
        </p:nvSpPr>
        <p:spPr>
          <a:xfrm>
            <a:off x="2215225" y="4102816"/>
            <a:ext cx="96483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Critical Essay Part 2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E9849CC-251E-40B6-AEF9-F2D5849F680C}"/>
              </a:ext>
            </a:extLst>
          </p:cNvPr>
          <p:cNvSpPr txBox="1"/>
          <p:nvPr/>
        </p:nvSpPr>
        <p:spPr>
          <a:xfrm>
            <a:off x="6254542" y="4095261"/>
            <a:ext cx="96483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Critical Essay Part 3 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D8C07FB-7EA0-4D88-AF9A-E5707D0BE92E}"/>
              </a:ext>
            </a:extLst>
          </p:cNvPr>
          <p:cNvSpPr txBox="1"/>
          <p:nvPr/>
        </p:nvSpPr>
        <p:spPr>
          <a:xfrm>
            <a:off x="880777" y="4445195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Realisation: Final Piece 1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8EE79378-A947-40B2-9C26-78AB8813731C}"/>
              </a:ext>
            </a:extLst>
          </p:cNvPr>
          <p:cNvSpPr txBox="1"/>
          <p:nvPr/>
        </p:nvSpPr>
        <p:spPr>
          <a:xfrm>
            <a:off x="7316572" y="4073089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Realisation: Final Piece 3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C63ACE74-46CA-428A-9CA8-734C29B6A2A6}"/>
              </a:ext>
            </a:extLst>
          </p:cNvPr>
          <p:cNvSpPr txBox="1"/>
          <p:nvPr/>
        </p:nvSpPr>
        <p:spPr>
          <a:xfrm>
            <a:off x="4352036" y="4107115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Realisation: Final Piece 2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33C72BF-55BF-49ED-9DAE-7B5B885A3C6D}"/>
              </a:ext>
            </a:extLst>
          </p:cNvPr>
          <p:cNvSpPr txBox="1"/>
          <p:nvPr/>
        </p:nvSpPr>
        <p:spPr>
          <a:xfrm rot="16200000">
            <a:off x="1494783" y="6273527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Summer Half Term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F69E7CA2-0BF7-4199-A470-F20F7179587D}"/>
              </a:ext>
            </a:extLst>
          </p:cNvPr>
          <p:cNvSpPr txBox="1"/>
          <p:nvPr/>
        </p:nvSpPr>
        <p:spPr>
          <a:xfrm rot="16200000">
            <a:off x="3314493" y="4161781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Summer Holidays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80D3109-02FD-478E-AD44-9E959B84C32B}"/>
              </a:ext>
            </a:extLst>
          </p:cNvPr>
          <p:cNvSpPr txBox="1"/>
          <p:nvPr/>
        </p:nvSpPr>
        <p:spPr>
          <a:xfrm rot="16200000">
            <a:off x="5336142" y="4156305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Autumn Half Term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7A41CAD-ED32-428C-8EA5-B06BC53DE624}"/>
              </a:ext>
            </a:extLst>
          </p:cNvPr>
          <p:cNvSpPr txBox="1"/>
          <p:nvPr/>
        </p:nvSpPr>
        <p:spPr>
          <a:xfrm rot="16200000">
            <a:off x="8072873" y="3230786"/>
            <a:ext cx="97291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Christmas Holidays</a:t>
            </a:r>
          </a:p>
        </p:txBody>
      </p: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44173FBD-6071-48D8-9B9D-1D2D567BCEA7}"/>
              </a:ext>
            </a:extLst>
          </p:cNvPr>
          <p:cNvGrpSpPr/>
          <p:nvPr/>
        </p:nvGrpSpPr>
        <p:grpSpPr>
          <a:xfrm>
            <a:off x="6939880" y="1099872"/>
            <a:ext cx="1812327" cy="1907593"/>
            <a:chOff x="1212628" y="4031237"/>
            <a:chExt cx="1214980" cy="1304869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01812CF3-F3BC-48BA-9E8A-B67F43BFA91D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5E8D66A6-215D-49D6-80D5-EABD86A0B6B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C11AA4A9-8A9F-49C1-9F4C-3E753990D6B4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BA6935E-67E8-48AB-AEEA-5E20584966E0}"/>
              </a:ext>
            </a:extLst>
          </p:cNvPr>
          <p:cNvSpPr/>
          <p:nvPr/>
        </p:nvSpPr>
        <p:spPr>
          <a:xfrm>
            <a:off x="7040833" y="1788056"/>
            <a:ext cx="1601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Externally Set Assignment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3C2BAE0E-31F5-44CB-968B-E4EF5B2F2A05}"/>
              </a:ext>
            </a:extLst>
          </p:cNvPr>
          <p:cNvSpPr txBox="1"/>
          <p:nvPr/>
        </p:nvSpPr>
        <p:spPr>
          <a:xfrm>
            <a:off x="4824931" y="1953437"/>
            <a:ext cx="95145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Initial Ideas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285C0DA6-9229-448D-A5FC-2D56BD3E19A7}"/>
              </a:ext>
            </a:extLst>
          </p:cNvPr>
          <p:cNvSpPr txBox="1"/>
          <p:nvPr/>
        </p:nvSpPr>
        <p:spPr>
          <a:xfrm>
            <a:off x="3637111" y="1858790"/>
            <a:ext cx="97291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Developing Ideas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021FA176-700D-4AF1-8A29-261E45FBC1F1}"/>
              </a:ext>
            </a:extLst>
          </p:cNvPr>
          <p:cNvSpPr txBox="1"/>
          <p:nvPr/>
        </p:nvSpPr>
        <p:spPr>
          <a:xfrm>
            <a:off x="5925478" y="1855285"/>
            <a:ext cx="87766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 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F0BFE72F-BF9E-430F-BF27-F335834738EE}"/>
              </a:ext>
            </a:extLst>
          </p:cNvPr>
          <p:cNvSpPr txBox="1"/>
          <p:nvPr/>
        </p:nvSpPr>
        <p:spPr>
          <a:xfrm>
            <a:off x="2428481" y="1786088"/>
            <a:ext cx="97291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Timed Exam: 15 Hours</a:t>
            </a:r>
          </a:p>
        </p:txBody>
      </p:sp>
      <p:sp>
        <p:nvSpPr>
          <p:cNvPr id="86" name="TextBox 78">
            <a:extLst>
              <a:ext uri="{FF2B5EF4-FFF2-40B4-BE49-F238E27FC236}">
                <a16:creationId xmlns:a16="http://schemas.microsoft.com/office/drawing/2014/main" id="{83897468-ED7F-4B90-9891-5596911FF42B}"/>
              </a:ext>
            </a:extLst>
          </p:cNvPr>
          <p:cNvSpPr txBox="1"/>
          <p:nvPr/>
        </p:nvSpPr>
        <p:spPr>
          <a:xfrm>
            <a:off x="-17974" y="12122596"/>
            <a:ext cx="9637148" cy="7232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b="1" dirty="0"/>
              <a:t>Departmental Vision:</a:t>
            </a:r>
          </a:p>
          <a:p>
            <a:r>
              <a:rPr lang="en-GB" sz="1100" dirty="0"/>
              <a:t>To create independent pupils whose God given talents are nurtured and shared.</a:t>
            </a:r>
          </a:p>
          <a:p>
            <a:r>
              <a:rPr lang="en-GB" sz="1100" dirty="0"/>
              <a:t>Learning develops a knowledge of culture, their environment and an understanding of the relevance of design and creativity in the wider world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34F6CE-3DD2-4E67-A61F-CE0558CE16EF}">
  <ds:schemaRefs>
    <ds:schemaRef ds:uri="14bb8f59-df3c-4da5-9ce0-3571ff35800f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5aa456af-3c6b-48d8-adcd-fa4af872cafd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AAD0760-1415-471F-B287-C16E090527F0}"/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9677</TotalTime>
  <Words>153</Words>
  <Application>Microsoft Office PowerPoint</Application>
  <PresentationFormat>A3 Paper (297x420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61</cp:revision>
  <cp:lastPrinted>2022-09-26T11:47:18Z</cp:lastPrinted>
  <dcterms:created xsi:type="dcterms:W3CDTF">2019-12-03T13:18:29Z</dcterms:created>
  <dcterms:modified xsi:type="dcterms:W3CDTF">2024-07-18T12:04:03Z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