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790" y="-76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 Lethaby" userId="151178de-e556-4d49-af5e-c20446ae3147" providerId="ADAL" clId="{205B8751-2B93-4E5F-A73F-249C1127B4B4}"/>
    <pc:docChg chg="undo custSel modSld">
      <pc:chgData name="C Lethaby" userId="151178de-e556-4d49-af5e-c20446ae3147" providerId="ADAL" clId="{205B8751-2B93-4E5F-A73F-249C1127B4B4}" dt="2025-07-17T07:17:41.094" v="422" actId="1076"/>
      <pc:docMkLst>
        <pc:docMk/>
      </pc:docMkLst>
      <pc:sldChg chg="addSp delSp modSp">
        <pc:chgData name="C Lethaby" userId="151178de-e556-4d49-af5e-c20446ae3147" providerId="ADAL" clId="{205B8751-2B93-4E5F-A73F-249C1127B4B4}" dt="2025-07-17T07:17:41.094" v="422" actId="1076"/>
        <pc:sldMkLst>
          <pc:docMk/>
          <pc:sldMk cId="301726593" sldId="256"/>
        </pc:sldMkLst>
        <pc:spChg chg="mod">
          <ac:chgData name="C Lethaby" userId="151178de-e556-4d49-af5e-c20446ae3147" providerId="ADAL" clId="{205B8751-2B93-4E5F-A73F-249C1127B4B4}" dt="2025-07-17T07:17:34.853" v="420" actId="1076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 Lethaby" userId="151178de-e556-4d49-af5e-c20446ae3147" providerId="ADAL" clId="{205B8751-2B93-4E5F-A73F-249C1127B4B4}" dt="2025-07-17T07:17:26.243" v="417" actId="1076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 Lethaby" userId="151178de-e556-4d49-af5e-c20446ae3147" providerId="ADAL" clId="{205B8751-2B93-4E5F-A73F-249C1127B4B4}" dt="2025-07-17T07:17:18.993" v="414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 Lethaby" userId="151178de-e556-4d49-af5e-c20446ae3147" providerId="ADAL" clId="{205B8751-2B93-4E5F-A73F-249C1127B4B4}" dt="2025-07-17T07:16:52.452" v="406" actId="1076"/>
          <ac:spMkLst>
            <pc:docMk/>
            <pc:sldMk cId="301726593" sldId="256"/>
            <ac:spMk id="24" creationId="{9E2B8B93-AFB1-4161-A407-DC3C94D38604}"/>
          </ac:spMkLst>
        </pc:spChg>
        <pc:spChg chg="del mod">
          <ac:chgData name="C Lethaby" userId="151178de-e556-4d49-af5e-c20446ae3147" providerId="ADAL" clId="{205B8751-2B93-4E5F-A73F-249C1127B4B4}" dt="2025-07-17T07:14:46.875" v="394" actId="478"/>
          <ac:spMkLst>
            <pc:docMk/>
            <pc:sldMk cId="301726593" sldId="256"/>
            <ac:spMk id="26" creationId="{7D8306A2-D765-4416-A22F-319D925C1660}"/>
          </ac:spMkLst>
        </pc:spChg>
        <pc:spChg chg="del">
          <ac:chgData name="C Lethaby" userId="151178de-e556-4d49-af5e-c20446ae3147" providerId="ADAL" clId="{205B8751-2B93-4E5F-A73F-249C1127B4B4}" dt="2025-07-17T07:13:47.258" v="365" actId="478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 Lethaby" userId="151178de-e556-4d49-af5e-c20446ae3147" providerId="ADAL" clId="{205B8751-2B93-4E5F-A73F-249C1127B4B4}" dt="2025-07-17T07:15:18.200" v="396" actId="1076"/>
          <ac:spMkLst>
            <pc:docMk/>
            <pc:sldMk cId="301726593" sldId="256"/>
            <ac:spMk id="78" creationId="{7F8F49B5-45EA-42D0-9403-8CB72912EE7A}"/>
          </ac:spMkLst>
        </pc:spChg>
        <pc:spChg chg="mod">
          <ac:chgData name="C Lethaby" userId="151178de-e556-4d49-af5e-c20446ae3147" providerId="ADAL" clId="{205B8751-2B93-4E5F-A73F-249C1127B4B4}" dt="2025-07-17T07:17:41.094" v="422" actId="1076"/>
          <ac:spMkLst>
            <pc:docMk/>
            <pc:sldMk cId="301726593" sldId="256"/>
            <ac:spMk id="89" creationId="{D6232495-FF67-4584-A427-9FB7CB3DA8AE}"/>
          </ac:spMkLst>
        </pc:spChg>
        <pc:spChg chg="mod">
          <ac:chgData name="C Lethaby" userId="151178de-e556-4d49-af5e-c20446ae3147" providerId="ADAL" clId="{205B8751-2B93-4E5F-A73F-249C1127B4B4}" dt="2025-07-17T07:14:26.859" v="388" actId="20577"/>
          <ac:spMkLst>
            <pc:docMk/>
            <pc:sldMk cId="301726593" sldId="256"/>
            <ac:spMk id="94" creationId="{5DE54304-BADE-4824-A934-153918AFF274}"/>
          </ac:spMkLst>
        </pc:spChg>
        <pc:spChg chg="del">
          <ac:chgData name="C Lethaby" userId="151178de-e556-4d49-af5e-c20446ae3147" providerId="ADAL" clId="{205B8751-2B93-4E5F-A73F-249C1127B4B4}" dt="2025-07-17T07:14:15.818" v="381" actId="478"/>
          <ac:spMkLst>
            <pc:docMk/>
            <pc:sldMk cId="301726593" sldId="256"/>
            <ac:spMk id="100" creationId="{A1623D6C-2212-4E85-B7F1-0C3201767402}"/>
          </ac:spMkLst>
        </pc:spChg>
        <pc:spChg chg="mod">
          <ac:chgData name="C Lethaby" userId="151178de-e556-4d49-af5e-c20446ae3147" providerId="ADAL" clId="{205B8751-2B93-4E5F-A73F-249C1127B4B4}" dt="2025-07-17T07:17:24.136" v="416" actId="1076"/>
          <ac:spMkLst>
            <pc:docMk/>
            <pc:sldMk cId="301726593" sldId="256"/>
            <ac:spMk id="102" creationId="{CCFB4464-1B5F-4032-AC69-7B62E38712CC}"/>
          </ac:spMkLst>
        </pc:spChg>
        <pc:spChg chg="del">
          <ac:chgData name="C Lethaby" userId="151178de-e556-4d49-af5e-c20446ae3147" providerId="ADAL" clId="{205B8751-2B93-4E5F-A73F-249C1127B4B4}" dt="2025-07-17T07:14:12.019" v="378" actId="478"/>
          <ac:spMkLst>
            <pc:docMk/>
            <pc:sldMk cId="301726593" sldId="256"/>
            <ac:spMk id="103" creationId="{72498BF9-601B-44DE-BA45-342E09ACC71C}"/>
          </ac:spMkLst>
        </pc:spChg>
        <pc:spChg chg="del">
          <ac:chgData name="C Lethaby" userId="151178de-e556-4d49-af5e-c20446ae3147" providerId="ADAL" clId="{205B8751-2B93-4E5F-A73F-249C1127B4B4}" dt="2025-07-17T07:14:12.919" v="379" actId="478"/>
          <ac:spMkLst>
            <pc:docMk/>
            <pc:sldMk cId="301726593" sldId="256"/>
            <ac:spMk id="104" creationId="{3B8DCF4B-D8F1-4AFA-AC89-62B52BB51EB4}"/>
          </ac:spMkLst>
        </pc:spChg>
        <pc:spChg chg="del">
          <ac:chgData name="C Lethaby" userId="151178de-e556-4d49-af5e-c20446ae3147" providerId="ADAL" clId="{205B8751-2B93-4E5F-A73F-249C1127B4B4}" dt="2025-07-17T07:14:14.519" v="380" actId="478"/>
          <ac:spMkLst>
            <pc:docMk/>
            <pc:sldMk cId="301726593" sldId="256"/>
            <ac:spMk id="105" creationId="{A82487A7-2726-4DA5-ABA0-FB16E23A6C48}"/>
          </ac:spMkLst>
        </pc:spChg>
        <pc:spChg chg="mod">
          <ac:chgData name="C Lethaby" userId="151178de-e556-4d49-af5e-c20446ae3147" providerId="ADAL" clId="{205B8751-2B93-4E5F-A73F-249C1127B4B4}" dt="2025-07-17T07:17:16.538" v="413" actId="1076"/>
          <ac:spMkLst>
            <pc:docMk/>
            <pc:sldMk cId="301726593" sldId="256"/>
            <ac:spMk id="106" creationId="{D4673497-C5AB-4468-8E7E-D9CB2ECB7601}"/>
          </ac:spMkLst>
        </pc:spChg>
        <pc:spChg chg="mod">
          <ac:chgData name="C Lethaby" userId="151178de-e556-4d49-af5e-c20446ae3147" providerId="ADAL" clId="{205B8751-2B93-4E5F-A73F-249C1127B4B4}" dt="2025-07-17T07:14:29.389" v="389" actId="1076"/>
          <ac:spMkLst>
            <pc:docMk/>
            <pc:sldMk cId="301726593" sldId="256"/>
            <ac:spMk id="108" creationId="{A0EC395A-CB7C-4E22-8F7B-28CFF99A636F}"/>
          </ac:spMkLst>
        </pc:spChg>
        <pc:spChg chg="mod">
          <ac:chgData name="C Lethaby" userId="151178de-e556-4d49-af5e-c20446ae3147" providerId="ADAL" clId="{205B8751-2B93-4E5F-A73F-249C1127B4B4}" dt="2025-07-17T07:15:29.620" v="399" actId="1076"/>
          <ac:spMkLst>
            <pc:docMk/>
            <pc:sldMk cId="301726593" sldId="256"/>
            <ac:spMk id="109" creationId="{1E6DA1FB-63E2-48C9-993A-DA54C0203AA0}"/>
          </ac:spMkLst>
        </pc:spChg>
        <pc:spChg chg="del mod">
          <ac:chgData name="C Lethaby" userId="151178de-e556-4d49-af5e-c20446ae3147" providerId="ADAL" clId="{205B8751-2B93-4E5F-A73F-249C1127B4B4}" dt="2025-07-17T07:14:37.853" v="391" actId="478"/>
          <ac:spMkLst>
            <pc:docMk/>
            <pc:sldMk cId="301726593" sldId="256"/>
            <ac:spMk id="110" creationId="{F611C9E8-921C-4436-9CD4-47428925C5BB}"/>
          </ac:spMkLst>
        </pc:spChg>
        <pc:spChg chg="del">
          <ac:chgData name="C Lethaby" userId="151178de-e556-4d49-af5e-c20446ae3147" providerId="ADAL" clId="{205B8751-2B93-4E5F-A73F-249C1127B4B4}" dt="2025-07-17T07:13:49.768" v="366" actId="478"/>
          <ac:spMkLst>
            <pc:docMk/>
            <pc:sldMk cId="301726593" sldId="256"/>
            <ac:spMk id="111" creationId="{68684AEC-A6C6-4F59-ADEE-62DB84981224}"/>
          </ac:spMkLst>
        </pc:spChg>
        <pc:spChg chg="mod">
          <ac:chgData name="C Lethaby" userId="151178de-e556-4d49-af5e-c20446ae3147" providerId="ADAL" clId="{205B8751-2B93-4E5F-A73F-249C1127B4B4}" dt="2025-07-17T07:17:37.594" v="421" actId="1076"/>
          <ac:spMkLst>
            <pc:docMk/>
            <pc:sldMk cId="301726593" sldId="256"/>
            <ac:spMk id="113" creationId="{742424DF-CB73-461A-976D-0A59E35F5B97}"/>
          </ac:spMkLst>
        </pc:spChg>
        <pc:spChg chg="mod">
          <ac:chgData name="C Lethaby" userId="151178de-e556-4d49-af5e-c20446ae3147" providerId="ADAL" clId="{205B8751-2B93-4E5F-A73F-249C1127B4B4}" dt="2025-07-17T07:17:28.505" v="418" actId="1076"/>
          <ac:spMkLst>
            <pc:docMk/>
            <pc:sldMk cId="301726593" sldId="256"/>
            <ac:spMk id="114" creationId="{BE513590-ABD2-4B05-B3ED-64B265E9CAE7}"/>
          </ac:spMkLst>
        </pc:spChg>
        <pc:spChg chg="add del">
          <ac:chgData name="C Lethaby" userId="151178de-e556-4d49-af5e-c20446ae3147" providerId="ADAL" clId="{205B8751-2B93-4E5F-A73F-249C1127B4B4}" dt="2025-07-17T07:12:46.490" v="319"/>
          <ac:spMkLst>
            <pc:docMk/>
            <pc:sldMk cId="301726593" sldId="256"/>
            <ac:spMk id="122" creationId="{F2909A12-3D5A-4685-A444-3F4440A4949F}"/>
          </ac:spMkLst>
        </pc:spChg>
        <pc:spChg chg="add mod">
          <ac:chgData name="C Lethaby" userId="151178de-e556-4d49-af5e-c20446ae3147" providerId="ADAL" clId="{205B8751-2B93-4E5F-A73F-249C1127B4B4}" dt="2025-07-17T07:15:15.607" v="395" actId="1076"/>
          <ac:spMkLst>
            <pc:docMk/>
            <pc:sldMk cId="301726593" sldId="256"/>
            <ac:spMk id="127" creationId="{1CBBCB4B-938C-4CF0-B888-D33D2D4B6795}"/>
          </ac:spMkLst>
        </pc:spChg>
        <pc:spChg chg="mod">
          <ac:chgData name="C Lethaby" userId="151178de-e556-4d49-af5e-c20446ae3147" providerId="ADAL" clId="{205B8751-2B93-4E5F-A73F-249C1127B4B4}" dt="2025-07-17T07:17:20.553" v="415" actId="1076"/>
          <ac:spMkLst>
            <pc:docMk/>
            <pc:sldMk cId="301726593" sldId="256"/>
            <ac:spMk id="142" creationId="{729099A9-BE9D-4C73-9E17-F952D85F0C13}"/>
          </ac:spMkLst>
        </pc:spChg>
        <pc:spChg chg="mod">
          <ac:chgData name="C Lethaby" userId="151178de-e556-4d49-af5e-c20446ae3147" providerId="ADAL" clId="{205B8751-2B93-4E5F-A73F-249C1127B4B4}" dt="2025-07-17T07:16:37.282" v="402" actId="1076"/>
          <ac:spMkLst>
            <pc:docMk/>
            <pc:sldMk cId="301726593" sldId="256"/>
            <ac:spMk id="143" creationId="{2779ECBB-851C-49EE-A447-1B57E54E440E}"/>
          </ac:spMkLst>
        </pc:spChg>
        <pc:spChg chg="mod">
          <ac:chgData name="C Lethaby" userId="151178de-e556-4d49-af5e-c20446ae3147" providerId="ADAL" clId="{205B8751-2B93-4E5F-A73F-249C1127B4B4}" dt="2025-07-17T07:17:31.613" v="419" actId="1076"/>
          <ac:spMkLst>
            <pc:docMk/>
            <pc:sldMk cId="301726593" sldId="256"/>
            <ac:spMk id="145" creationId="{C72F41B4-D139-4529-8429-0C5907328678}"/>
          </ac:spMkLst>
        </pc:spChg>
        <pc:spChg chg="mod">
          <ac:chgData name="C Lethaby" userId="151178de-e556-4d49-af5e-c20446ae3147" providerId="ADAL" clId="{205B8751-2B93-4E5F-A73F-249C1127B4B4}" dt="2025-07-17T07:16:49.352" v="405" actId="1076"/>
          <ac:spMkLst>
            <pc:docMk/>
            <pc:sldMk cId="301726593" sldId="256"/>
            <ac:spMk id="294" creationId="{F151BF1F-D54B-4C70-ACF7-9F1D1BD08E3A}"/>
          </ac:spMkLst>
        </pc:spChg>
        <pc:spChg chg="mod">
          <ac:chgData name="C Lethaby" userId="151178de-e556-4d49-af5e-c20446ae3147" providerId="ADAL" clId="{205B8751-2B93-4E5F-A73F-249C1127B4B4}" dt="2025-07-17T07:16:28.862" v="401" actId="1076"/>
          <ac:spMkLst>
            <pc:docMk/>
            <pc:sldMk cId="301726593" sldId="256"/>
            <ac:spMk id="480" creationId="{0BCC461F-5CCC-4171-AD35-6C4875C322EF}"/>
          </ac:spMkLst>
        </pc:spChg>
        <pc:grpChg chg="add mod">
          <ac:chgData name="C Lethaby" userId="151178de-e556-4d49-af5e-c20446ae3147" providerId="ADAL" clId="{205B8751-2B93-4E5F-A73F-249C1127B4B4}" dt="2025-07-17T07:11:42.871" v="272" actId="571"/>
          <ac:grpSpMkLst>
            <pc:docMk/>
            <pc:sldMk cId="301726593" sldId="256"/>
            <ac:grpSpMk id="77" creationId="{4D0306B3-9BC6-470A-B793-570FB182CA29}"/>
          </ac:grpSpMkLst>
        </pc:grpChg>
        <pc:grpChg chg="mod">
          <ac:chgData name="C Lethaby" userId="151178de-e556-4d49-af5e-c20446ae3147" providerId="ADAL" clId="{205B8751-2B93-4E5F-A73F-249C1127B4B4}" dt="2025-07-17T07:11:42.871" v="272" actId="571"/>
          <ac:grpSpMkLst>
            <pc:docMk/>
            <pc:sldMk cId="301726593" sldId="256"/>
            <ac:grpSpMk id="80" creationId="{DE1D0E6A-15E9-4D2B-9E3F-C3BF0A426D95}"/>
          </ac:grpSpMkLst>
        </pc:grpChg>
        <pc:grpChg chg="mod">
          <ac:chgData name="C Lethaby" userId="151178de-e556-4d49-af5e-c20446ae3147" providerId="ADAL" clId="{205B8751-2B93-4E5F-A73F-249C1127B4B4}" dt="2025-07-17T07:11:42.871" v="272" actId="571"/>
          <ac:grpSpMkLst>
            <pc:docMk/>
            <pc:sldMk cId="301726593" sldId="256"/>
            <ac:grpSpMk id="81" creationId="{5B481049-F26A-4776-A99F-419BEBFF7829}"/>
          </ac:grpSpMkLst>
        </pc:grpChg>
        <pc:grpChg chg="mod">
          <ac:chgData name="C Lethaby" userId="151178de-e556-4d49-af5e-c20446ae3147" providerId="ADAL" clId="{205B8751-2B93-4E5F-A73F-249C1127B4B4}" dt="2025-07-17T07:14:23.499" v="384" actId="1076"/>
          <ac:grpSpMkLst>
            <pc:docMk/>
            <pc:sldMk cId="301726593" sldId="256"/>
            <ac:grpSpMk id="90" creationId="{7995F02D-2B14-4465-AEAA-88DA50874DA5}"/>
          </ac:grpSpMkLst>
        </pc:grpChg>
        <pc:grpChg chg="add mod">
          <ac:chgData name="C Lethaby" userId="151178de-e556-4d49-af5e-c20446ae3147" providerId="ADAL" clId="{205B8751-2B93-4E5F-A73F-249C1127B4B4}" dt="2025-07-17T07:15:15.607" v="395" actId="1076"/>
          <ac:grpSpMkLst>
            <pc:docMk/>
            <pc:sldMk cId="301726593" sldId="256"/>
            <ac:grpSpMk id="123" creationId="{E6CFDCE5-A42F-45EA-B03E-87DC362E02F4}"/>
          </ac:grpSpMkLst>
        </pc:grpChg>
        <pc:grpChg chg="add mod">
          <ac:chgData name="C Lethaby" userId="151178de-e556-4d49-af5e-c20446ae3147" providerId="ADAL" clId="{205B8751-2B93-4E5F-A73F-249C1127B4B4}" dt="2025-07-17T07:13:02.427" v="327" actId="571"/>
          <ac:grpSpMkLst>
            <pc:docMk/>
            <pc:sldMk cId="301726593" sldId="256"/>
            <ac:grpSpMk id="128" creationId="{54A4457C-1B8D-4674-AB95-4ABD4C0AC496}"/>
          </ac:grpSpMkLst>
        </pc:grpChg>
        <pc:grpChg chg="mod">
          <ac:chgData name="C Lethaby" userId="151178de-e556-4d49-af5e-c20446ae3147" providerId="ADAL" clId="{205B8751-2B93-4E5F-A73F-249C1127B4B4}" dt="2025-07-17T07:13:02.427" v="327" actId="571"/>
          <ac:grpSpMkLst>
            <pc:docMk/>
            <pc:sldMk cId="301726593" sldId="256"/>
            <ac:grpSpMk id="129" creationId="{8E0692E8-C5B7-4B04-B225-8530FC2DCFB3}"/>
          </ac:grpSpMkLst>
        </pc:grpChg>
        <pc:grpChg chg="mod">
          <ac:chgData name="C Lethaby" userId="151178de-e556-4d49-af5e-c20446ae3147" providerId="ADAL" clId="{205B8751-2B93-4E5F-A73F-249C1127B4B4}" dt="2025-07-17T07:13:02.427" v="327" actId="571"/>
          <ac:grpSpMkLst>
            <pc:docMk/>
            <pc:sldMk cId="301726593" sldId="256"/>
            <ac:grpSpMk id="130" creationId="{612E09BC-E3CC-44DA-AC9E-FB7213250E65}"/>
          </ac:grpSpMkLst>
        </pc:grpChg>
        <pc:grpChg chg="mod">
          <ac:chgData name="C Lethaby" userId="151178de-e556-4d49-af5e-c20446ae3147" providerId="ADAL" clId="{205B8751-2B93-4E5F-A73F-249C1127B4B4}" dt="2025-07-17T07:15:33.192" v="400" actId="1076"/>
          <ac:grpSpMkLst>
            <pc:docMk/>
            <pc:sldMk cId="301726593" sldId="256"/>
            <ac:grpSpMk id="483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23961" y="1829225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56567" y="1088965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123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KS4 TECHNOLOGY </a:t>
            </a:r>
            <a:r>
              <a:rPr lang="en-GB" sz="2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20328" y="1797313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55575" y="1291568"/>
            <a:ext cx="1407149" cy="1551521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11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0" y="2160110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40990" y="181558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823618" y="10021281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48237" y="4489994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52900" y="11712553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03613" y="11692918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43935" y="10661886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10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117813" y="5266879"/>
            <a:ext cx="17837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NEA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2460404" y="8562098"/>
            <a:ext cx="1566617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Raising agents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1562635" y="10734550"/>
            <a:ext cx="1356368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Carbohydrates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7829275" y="7413552"/>
            <a:ext cx="1068280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Sensory Evaluation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5033688" y="6280572"/>
            <a:ext cx="140325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Food processing and production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CFB4464-1B5F-4032-AC69-7B62E38712CC}"/>
              </a:ext>
            </a:extLst>
          </p:cNvPr>
          <p:cNvSpPr/>
          <p:nvPr/>
        </p:nvSpPr>
        <p:spPr>
          <a:xfrm>
            <a:off x="4403377" y="8477510"/>
            <a:ext cx="137541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Influences of food choice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4673497-C5AB-4468-8E7E-D9CB2ECB7601}"/>
              </a:ext>
            </a:extLst>
          </p:cNvPr>
          <p:cNvSpPr/>
          <p:nvPr/>
        </p:nvSpPr>
        <p:spPr>
          <a:xfrm>
            <a:off x="7391504" y="6340353"/>
            <a:ext cx="136710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Environmental and sustainability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0EC395A-CB7C-4E22-8F7B-28CFF99A636F}"/>
              </a:ext>
            </a:extLst>
          </p:cNvPr>
          <p:cNvSpPr/>
          <p:nvPr/>
        </p:nvSpPr>
        <p:spPr>
          <a:xfrm>
            <a:off x="4618117" y="1951933"/>
            <a:ext cx="113464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Revision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995F02D-2B14-4465-AEAA-88DA50874DA5}"/>
              </a:ext>
            </a:extLst>
          </p:cNvPr>
          <p:cNvGrpSpPr/>
          <p:nvPr/>
        </p:nvGrpSpPr>
        <p:grpSpPr>
          <a:xfrm>
            <a:off x="2059928" y="1080260"/>
            <a:ext cx="1812327" cy="1907593"/>
            <a:chOff x="1212628" y="4031237"/>
            <a:chExt cx="1214980" cy="1304869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B818948-D69A-4C8F-99F5-E85EA4287F0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320FA4AC-E5A9-4B90-8367-3CA21A640F6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E146A5B-7D35-4D60-82E2-7C0C417202A6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5DE54304-BADE-4824-A934-153918AFF274}"/>
              </a:ext>
            </a:extLst>
          </p:cNvPr>
          <p:cNvSpPr/>
          <p:nvPr/>
        </p:nvSpPr>
        <p:spPr>
          <a:xfrm>
            <a:off x="2055499" y="1774085"/>
            <a:ext cx="18123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Exam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E6DA1FB-63E2-48C9-993A-DA54C0203AA0}"/>
              </a:ext>
            </a:extLst>
          </p:cNvPr>
          <p:cNvSpPr/>
          <p:nvPr/>
        </p:nvSpPr>
        <p:spPr>
          <a:xfrm>
            <a:off x="2705744" y="4118841"/>
            <a:ext cx="111487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Food investigation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42424DF-CB73-461A-976D-0A59E35F5B97}"/>
              </a:ext>
            </a:extLst>
          </p:cNvPr>
          <p:cNvSpPr/>
          <p:nvPr/>
        </p:nvSpPr>
        <p:spPr>
          <a:xfrm>
            <a:off x="3985294" y="10734550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Protein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BE513590-ABD2-4B05-B3ED-64B265E9CAE7}"/>
              </a:ext>
            </a:extLst>
          </p:cNvPr>
          <p:cNvSpPr/>
          <p:nvPr/>
        </p:nvSpPr>
        <p:spPr>
          <a:xfrm>
            <a:off x="725784" y="8897016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Fruits and vegetables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29099A9-BE9D-4C73-9E17-F952D85F0C13}"/>
              </a:ext>
            </a:extLst>
          </p:cNvPr>
          <p:cNvSpPr/>
          <p:nvPr/>
        </p:nvSpPr>
        <p:spPr>
          <a:xfrm>
            <a:off x="6708142" y="8541941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Cuisines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2779ECBB-851C-49EE-A447-1B57E54E440E}"/>
              </a:ext>
            </a:extLst>
          </p:cNvPr>
          <p:cNvSpPr/>
          <p:nvPr/>
        </p:nvSpPr>
        <p:spPr>
          <a:xfrm>
            <a:off x="2291509" y="6403060"/>
            <a:ext cx="1096172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Recap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C72F41B4-D139-4529-8429-0C5907328678}"/>
              </a:ext>
            </a:extLst>
          </p:cNvPr>
          <p:cNvSpPr/>
          <p:nvPr/>
        </p:nvSpPr>
        <p:spPr>
          <a:xfrm>
            <a:off x="564288" y="9966049"/>
            <a:ext cx="998436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Fats and oils</a:t>
            </a: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F151BF1F-D54B-4C70-ACF7-9F1D1BD08E3A}"/>
              </a:ext>
            </a:extLst>
          </p:cNvPr>
          <p:cNvSpPr/>
          <p:nvPr/>
        </p:nvSpPr>
        <p:spPr>
          <a:xfrm rot="16200000">
            <a:off x="3343388" y="6374945"/>
            <a:ext cx="1683923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2000" b="1" dirty="0"/>
              <a:t>Year 11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F8F49B5-45EA-42D0-9403-8CB72912EE7A}"/>
              </a:ext>
            </a:extLst>
          </p:cNvPr>
          <p:cNvSpPr/>
          <p:nvPr/>
        </p:nvSpPr>
        <p:spPr>
          <a:xfrm>
            <a:off x="5628847" y="4223187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Recap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69FC176E-6576-4F6E-A9F1-110D72C59BCD}"/>
              </a:ext>
            </a:extLst>
          </p:cNvPr>
          <p:cNvGrpSpPr/>
          <p:nvPr/>
        </p:nvGrpSpPr>
        <p:grpSpPr>
          <a:xfrm>
            <a:off x="5752758" y="10053834"/>
            <a:ext cx="1690184" cy="1713079"/>
            <a:chOff x="7285281" y="10490852"/>
            <a:chExt cx="1214980" cy="1241391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F4AFE72-EF06-4018-80E6-B5D451DB378D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AA68850-2470-4381-B61F-D2166C760D4F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D6232495-FF67-4584-A427-9FB7CB3DA8AE}"/>
              </a:ext>
            </a:extLst>
          </p:cNvPr>
          <p:cNvSpPr txBox="1"/>
          <p:nvPr/>
        </p:nvSpPr>
        <p:spPr>
          <a:xfrm>
            <a:off x="5929445" y="10574621"/>
            <a:ext cx="129113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Cooking of food &amp; heat transfer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0CC352B-24E0-4746-A178-FE88B3631198}"/>
              </a:ext>
            </a:extLst>
          </p:cNvPr>
          <p:cNvSpPr txBox="1"/>
          <p:nvPr/>
        </p:nvSpPr>
        <p:spPr>
          <a:xfrm>
            <a:off x="-20780" y="12099269"/>
            <a:ext cx="9637148" cy="7232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r>
              <a:rPr lang="en-GB" sz="1100" dirty="0"/>
              <a:t>To create independent pupils whose God given talents are nurtured and shared.</a:t>
            </a:r>
          </a:p>
          <a:p>
            <a:r>
              <a:rPr lang="en-GB" sz="1100" dirty="0"/>
              <a:t>Learning develops a knowledge of culture, their environment and an understanding of the relevance of design and creativity in the wider world</a:t>
            </a:r>
            <a:r>
              <a:rPr lang="en-GB" dirty="0"/>
              <a:t>.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E6CFDCE5-A42F-45EA-B03E-87DC362E02F4}"/>
              </a:ext>
            </a:extLst>
          </p:cNvPr>
          <p:cNvGrpSpPr/>
          <p:nvPr/>
        </p:nvGrpSpPr>
        <p:grpSpPr>
          <a:xfrm>
            <a:off x="7283677" y="2442081"/>
            <a:ext cx="1812327" cy="1907593"/>
            <a:chOff x="1212628" y="4031237"/>
            <a:chExt cx="1214980" cy="1304869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A0DD079D-8A57-4D40-B4E4-32A1B10C6815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31ECF3A5-72E5-4003-9F02-7EAB346BD856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725DF916-F0A1-44C1-95D0-1E0BC5FBB4AC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CBBCB4B-938C-4CF0-B888-D33D2D4B6795}"/>
              </a:ext>
            </a:extLst>
          </p:cNvPr>
          <p:cNvSpPr/>
          <p:nvPr/>
        </p:nvSpPr>
        <p:spPr>
          <a:xfrm>
            <a:off x="7308832" y="3205412"/>
            <a:ext cx="17837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NEA 2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CF6D6F-FA94-4E5A-AFCF-E92D3A3F2C16}"/>
</file>

<file path=customXml/itemProps2.xml><?xml version="1.0" encoding="utf-8"?>
<ds:datastoreItem xmlns:ds="http://schemas.openxmlformats.org/officeDocument/2006/customXml" ds:itemID="{4534F6CE-3DD2-4E67-A61F-CE0558CE16EF}">
  <ds:schemaRefs>
    <ds:schemaRef ds:uri="http://purl.org/dc/terms/"/>
    <ds:schemaRef ds:uri="5aa456af-3c6b-48d8-adcd-fa4af872cafd"/>
    <ds:schemaRef ds:uri="http://schemas.microsoft.com/office/2006/documentManagement/types"/>
    <ds:schemaRef ds:uri="http://schemas.microsoft.com/office/infopath/2007/PartnerControls"/>
    <ds:schemaRef ds:uri="14bb8f59-df3c-4da5-9ce0-3571ff35800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9731</TotalTime>
  <Words>96</Words>
  <Application>Microsoft Office PowerPoint</Application>
  <PresentationFormat>A3 Paper (297x420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 Lethaby</cp:lastModifiedBy>
  <cp:revision>64</cp:revision>
  <cp:lastPrinted>2022-09-26T11:47:18Z</cp:lastPrinted>
  <dcterms:created xsi:type="dcterms:W3CDTF">2019-12-03T13:18:29Z</dcterms:created>
  <dcterms:modified xsi:type="dcterms:W3CDTF">2025-07-17T07:17:45Z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