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Lst>
  <p:sldSz cx="9601200" cy="12801600" type="A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941" userDrawn="1">
          <p15:clr>
            <a:srgbClr val="A4A3A4"/>
          </p15:clr>
        </p15:guide>
        <p15:guide id="2" pos="306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99FF"/>
    <a:srgbClr val="007AC3"/>
    <a:srgbClr val="E6E6E6"/>
    <a:srgbClr val="CC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059" autoAdjust="0"/>
    <p:restoredTop sz="94660"/>
  </p:normalViewPr>
  <p:slideViewPr>
    <p:cSldViewPr snapToGrid="0" showGuides="1">
      <p:cViewPr varScale="1">
        <p:scale>
          <a:sx n="39" d="100"/>
          <a:sy n="39" d="100"/>
        </p:scale>
        <p:origin x="2574" y="78"/>
      </p:cViewPr>
      <p:guideLst>
        <p:guide orient="horz" pos="3941"/>
        <p:guide pos="306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20090" y="2095078"/>
            <a:ext cx="8161020" cy="4456853"/>
          </a:xfrm>
        </p:spPr>
        <p:txBody>
          <a:bodyPr anchor="b"/>
          <a:lstStyle>
            <a:lvl1pPr algn="ctr">
              <a:defRPr sz="6300"/>
            </a:lvl1pPr>
          </a:lstStyle>
          <a:p>
            <a:r>
              <a:rPr lang="en-US"/>
              <a:t>Click to edit Master title style</a:t>
            </a:r>
            <a:endParaRPr lang="en-US" dirty="0"/>
          </a:p>
        </p:txBody>
      </p:sp>
      <p:sp>
        <p:nvSpPr>
          <p:cNvPr id="3" name="Subtitle 2"/>
          <p:cNvSpPr>
            <a:spLocks noGrp="1"/>
          </p:cNvSpPr>
          <p:nvPr>
            <p:ph type="subTitle" idx="1"/>
          </p:nvPr>
        </p:nvSpPr>
        <p:spPr>
          <a:xfrm>
            <a:off x="1200150" y="6723804"/>
            <a:ext cx="7200900" cy="3090756"/>
          </a:xfrm>
        </p:spPr>
        <p:txBody>
          <a:bodyPr/>
          <a:lstStyle>
            <a:lvl1pPr marL="0" indent="0" algn="ctr">
              <a:buNone/>
              <a:defRPr sz="2520"/>
            </a:lvl1pPr>
            <a:lvl2pPr marL="480060" indent="0" algn="ctr">
              <a:buNone/>
              <a:defRPr sz="2100"/>
            </a:lvl2pPr>
            <a:lvl3pPr marL="960120" indent="0" algn="ctr">
              <a:buNone/>
              <a:defRPr sz="1890"/>
            </a:lvl3pPr>
            <a:lvl4pPr marL="1440180" indent="0" algn="ctr">
              <a:buNone/>
              <a:defRPr sz="1680"/>
            </a:lvl4pPr>
            <a:lvl5pPr marL="1920240" indent="0" algn="ctr">
              <a:buNone/>
              <a:defRPr sz="1680"/>
            </a:lvl5pPr>
            <a:lvl6pPr marL="2400300" indent="0" algn="ctr">
              <a:buNone/>
              <a:defRPr sz="1680"/>
            </a:lvl6pPr>
            <a:lvl7pPr marL="2880360" indent="0" algn="ctr">
              <a:buNone/>
              <a:defRPr sz="1680"/>
            </a:lvl7pPr>
            <a:lvl8pPr marL="3360420" indent="0" algn="ctr">
              <a:buNone/>
              <a:defRPr sz="1680"/>
            </a:lvl8pPr>
            <a:lvl9pPr marL="3840480" indent="0" algn="ctr">
              <a:buNone/>
              <a:defRPr sz="16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5F7DB44-C37A-48DC-A2F6-1B5CDD71949D}" type="datetimeFigureOut">
              <a:rPr lang="en-GB" smtClean="0"/>
              <a:t>13/07/2022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25068904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5F7DB44-C37A-48DC-A2F6-1B5CDD71949D}" type="datetimeFigureOut">
              <a:rPr lang="en-GB" smtClean="0"/>
              <a:t>13/07/2022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5379014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0859" y="681567"/>
            <a:ext cx="2070259" cy="1084876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60083" y="681567"/>
            <a:ext cx="6090761" cy="1084876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5F7DB44-C37A-48DC-A2F6-1B5CDD71949D}" type="datetimeFigureOut">
              <a:rPr lang="en-GB" smtClean="0"/>
              <a:t>13/07/2022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37313631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5F7DB44-C37A-48DC-A2F6-1B5CDD71949D}" type="datetimeFigureOut">
              <a:rPr lang="en-GB" smtClean="0"/>
              <a:t>13/07/2022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19218030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5082" y="3191514"/>
            <a:ext cx="8281035" cy="5325109"/>
          </a:xfrm>
        </p:spPr>
        <p:txBody>
          <a:bodyPr anchor="b"/>
          <a:lstStyle>
            <a:lvl1pPr>
              <a:defRPr sz="6300"/>
            </a:lvl1pPr>
          </a:lstStyle>
          <a:p>
            <a:r>
              <a:rPr lang="en-US"/>
              <a:t>Click to edit Master title style</a:t>
            </a:r>
            <a:endParaRPr lang="en-US" dirty="0"/>
          </a:p>
        </p:txBody>
      </p:sp>
      <p:sp>
        <p:nvSpPr>
          <p:cNvPr id="3" name="Text Placeholder 2"/>
          <p:cNvSpPr>
            <a:spLocks noGrp="1"/>
          </p:cNvSpPr>
          <p:nvPr>
            <p:ph type="body" idx="1"/>
          </p:nvPr>
        </p:nvSpPr>
        <p:spPr>
          <a:xfrm>
            <a:off x="655082" y="8567000"/>
            <a:ext cx="8281035" cy="2800349"/>
          </a:xfrm>
        </p:spPr>
        <p:txBody>
          <a:bodyPr/>
          <a:lstStyle>
            <a:lvl1pPr marL="0" indent="0">
              <a:buNone/>
              <a:defRPr sz="2520">
                <a:solidFill>
                  <a:schemeClr val="tx1"/>
                </a:solidFill>
              </a:defRPr>
            </a:lvl1pPr>
            <a:lvl2pPr marL="480060" indent="0">
              <a:buNone/>
              <a:defRPr sz="2100">
                <a:solidFill>
                  <a:schemeClr val="tx1">
                    <a:tint val="75000"/>
                  </a:schemeClr>
                </a:solidFill>
              </a:defRPr>
            </a:lvl2pPr>
            <a:lvl3pPr marL="960120" indent="0">
              <a:buNone/>
              <a:defRPr sz="1890">
                <a:solidFill>
                  <a:schemeClr val="tx1">
                    <a:tint val="75000"/>
                  </a:schemeClr>
                </a:solidFill>
              </a:defRPr>
            </a:lvl3pPr>
            <a:lvl4pPr marL="1440180" indent="0">
              <a:buNone/>
              <a:defRPr sz="1680">
                <a:solidFill>
                  <a:schemeClr val="tx1">
                    <a:tint val="75000"/>
                  </a:schemeClr>
                </a:solidFill>
              </a:defRPr>
            </a:lvl4pPr>
            <a:lvl5pPr marL="1920240" indent="0">
              <a:buNone/>
              <a:defRPr sz="1680">
                <a:solidFill>
                  <a:schemeClr val="tx1">
                    <a:tint val="75000"/>
                  </a:schemeClr>
                </a:solidFill>
              </a:defRPr>
            </a:lvl5pPr>
            <a:lvl6pPr marL="2400300" indent="0">
              <a:buNone/>
              <a:defRPr sz="1680">
                <a:solidFill>
                  <a:schemeClr val="tx1">
                    <a:tint val="75000"/>
                  </a:schemeClr>
                </a:solidFill>
              </a:defRPr>
            </a:lvl6pPr>
            <a:lvl7pPr marL="2880360" indent="0">
              <a:buNone/>
              <a:defRPr sz="1680">
                <a:solidFill>
                  <a:schemeClr val="tx1">
                    <a:tint val="75000"/>
                  </a:schemeClr>
                </a:solidFill>
              </a:defRPr>
            </a:lvl7pPr>
            <a:lvl8pPr marL="3360420" indent="0">
              <a:buNone/>
              <a:defRPr sz="1680">
                <a:solidFill>
                  <a:schemeClr val="tx1">
                    <a:tint val="75000"/>
                  </a:schemeClr>
                </a:solidFill>
              </a:defRPr>
            </a:lvl8pPr>
            <a:lvl9pPr marL="3840480" indent="0">
              <a:buNone/>
              <a:defRPr sz="168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5F7DB44-C37A-48DC-A2F6-1B5CDD71949D}" type="datetimeFigureOut">
              <a:rPr lang="en-GB" smtClean="0"/>
              <a:t>13/07/2022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23203713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60083" y="3407833"/>
            <a:ext cx="4080510" cy="81224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60608" y="3407833"/>
            <a:ext cx="4080510" cy="81224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5F7DB44-C37A-48DC-A2F6-1B5CDD71949D}" type="datetimeFigureOut">
              <a:rPr lang="en-GB" smtClean="0"/>
              <a:t>13/07/2022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27976392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61333" y="681570"/>
            <a:ext cx="8281035" cy="2474384"/>
          </a:xfrm>
        </p:spPr>
        <p:txBody>
          <a:bodyPr/>
          <a:lstStyle/>
          <a:p>
            <a:r>
              <a:rPr lang="en-US"/>
              <a:t>Click to edit Master title style</a:t>
            </a:r>
            <a:endParaRPr lang="en-US" dirty="0"/>
          </a:p>
        </p:txBody>
      </p:sp>
      <p:sp>
        <p:nvSpPr>
          <p:cNvPr id="3" name="Text Placeholder 2"/>
          <p:cNvSpPr>
            <a:spLocks noGrp="1"/>
          </p:cNvSpPr>
          <p:nvPr>
            <p:ph type="body" idx="1"/>
          </p:nvPr>
        </p:nvSpPr>
        <p:spPr>
          <a:xfrm>
            <a:off x="661334" y="3138171"/>
            <a:ext cx="4061757" cy="1537969"/>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en-US"/>
              <a:t>Edit Master text styles</a:t>
            </a:r>
          </a:p>
        </p:txBody>
      </p:sp>
      <p:sp>
        <p:nvSpPr>
          <p:cNvPr id="4" name="Content Placeholder 3"/>
          <p:cNvSpPr>
            <a:spLocks noGrp="1"/>
          </p:cNvSpPr>
          <p:nvPr>
            <p:ph sz="half" idx="2"/>
          </p:nvPr>
        </p:nvSpPr>
        <p:spPr>
          <a:xfrm>
            <a:off x="661334" y="4676140"/>
            <a:ext cx="4061757" cy="68778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60608" y="3138171"/>
            <a:ext cx="4081761" cy="1537969"/>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en-US"/>
              <a:t>Edit Master text styles</a:t>
            </a:r>
          </a:p>
        </p:txBody>
      </p:sp>
      <p:sp>
        <p:nvSpPr>
          <p:cNvPr id="6" name="Content Placeholder 5"/>
          <p:cNvSpPr>
            <a:spLocks noGrp="1"/>
          </p:cNvSpPr>
          <p:nvPr>
            <p:ph sz="quarter" idx="4"/>
          </p:nvPr>
        </p:nvSpPr>
        <p:spPr>
          <a:xfrm>
            <a:off x="4860608" y="4676140"/>
            <a:ext cx="4081761" cy="68778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5F7DB44-C37A-48DC-A2F6-1B5CDD71949D}" type="datetimeFigureOut">
              <a:rPr lang="en-GB" smtClean="0"/>
              <a:t>13/07/2022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5711579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5F7DB44-C37A-48DC-A2F6-1B5CDD71949D}" type="datetimeFigureOut">
              <a:rPr lang="en-GB" smtClean="0"/>
              <a:t>13/07/2022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16838189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F7DB44-C37A-48DC-A2F6-1B5CDD71949D}" type="datetimeFigureOut">
              <a:rPr lang="en-GB" smtClean="0"/>
              <a:t>13/07/2022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32100572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1333" y="853440"/>
            <a:ext cx="3096637" cy="2987040"/>
          </a:xfrm>
        </p:spPr>
        <p:txBody>
          <a:bodyPr anchor="b"/>
          <a:lstStyle>
            <a:lvl1pPr>
              <a:defRPr sz="3360"/>
            </a:lvl1pPr>
          </a:lstStyle>
          <a:p>
            <a:r>
              <a:rPr lang="en-US"/>
              <a:t>Click to edit Master title style</a:t>
            </a:r>
            <a:endParaRPr lang="en-US" dirty="0"/>
          </a:p>
        </p:txBody>
      </p:sp>
      <p:sp>
        <p:nvSpPr>
          <p:cNvPr id="3" name="Content Placeholder 2"/>
          <p:cNvSpPr>
            <a:spLocks noGrp="1"/>
          </p:cNvSpPr>
          <p:nvPr>
            <p:ph idx="1"/>
          </p:nvPr>
        </p:nvSpPr>
        <p:spPr>
          <a:xfrm>
            <a:off x="4081760" y="1843196"/>
            <a:ext cx="4860608" cy="9097433"/>
          </a:xfrm>
        </p:spPr>
        <p:txBody>
          <a:bodyPr/>
          <a:lstStyle>
            <a:lvl1pPr>
              <a:defRPr sz="3360"/>
            </a:lvl1pPr>
            <a:lvl2pPr>
              <a:defRPr sz="2940"/>
            </a:lvl2pPr>
            <a:lvl3pPr>
              <a:defRPr sz="2520"/>
            </a:lvl3pPr>
            <a:lvl4pPr>
              <a:defRPr sz="2100"/>
            </a:lvl4pPr>
            <a:lvl5pPr>
              <a:defRPr sz="2100"/>
            </a:lvl5pPr>
            <a:lvl6pPr>
              <a:defRPr sz="2100"/>
            </a:lvl6pPr>
            <a:lvl7pPr>
              <a:defRPr sz="2100"/>
            </a:lvl7pPr>
            <a:lvl8pPr>
              <a:defRPr sz="2100"/>
            </a:lvl8pPr>
            <a:lvl9pPr>
              <a:defRPr sz="21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61333" y="3840480"/>
            <a:ext cx="3096637" cy="7114964"/>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lang="en-US"/>
              <a:t>Edit Master text styles</a:t>
            </a:r>
          </a:p>
        </p:txBody>
      </p:sp>
      <p:sp>
        <p:nvSpPr>
          <p:cNvPr id="5" name="Date Placeholder 4"/>
          <p:cNvSpPr>
            <a:spLocks noGrp="1"/>
          </p:cNvSpPr>
          <p:nvPr>
            <p:ph type="dt" sz="half" idx="10"/>
          </p:nvPr>
        </p:nvSpPr>
        <p:spPr/>
        <p:txBody>
          <a:bodyPr/>
          <a:lstStyle/>
          <a:p>
            <a:fld id="{95F7DB44-C37A-48DC-A2F6-1B5CDD71949D}" type="datetimeFigureOut">
              <a:rPr lang="en-GB" smtClean="0"/>
              <a:t>13/07/2022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6387852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1333" y="853440"/>
            <a:ext cx="3096637" cy="2987040"/>
          </a:xfrm>
        </p:spPr>
        <p:txBody>
          <a:bodyPr anchor="b"/>
          <a:lstStyle>
            <a:lvl1pPr>
              <a:defRPr sz="3360"/>
            </a:lvl1pPr>
          </a:lstStyle>
          <a:p>
            <a:r>
              <a:rPr lang="en-US"/>
              <a:t>Click to edit Master title style</a:t>
            </a:r>
            <a:endParaRPr lang="en-US" dirty="0"/>
          </a:p>
        </p:txBody>
      </p:sp>
      <p:sp>
        <p:nvSpPr>
          <p:cNvPr id="3" name="Picture Placeholder 2"/>
          <p:cNvSpPr>
            <a:spLocks noGrp="1" noChangeAspect="1"/>
          </p:cNvSpPr>
          <p:nvPr>
            <p:ph type="pic" idx="1"/>
          </p:nvPr>
        </p:nvSpPr>
        <p:spPr>
          <a:xfrm>
            <a:off x="4081760" y="1843196"/>
            <a:ext cx="4860608" cy="9097433"/>
          </a:xfrm>
        </p:spPr>
        <p:txBody>
          <a:bodyPr anchor="t"/>
          <a:lstStyle>
            <a:lvl1pPr marL="0" indent="0">
              <a:buNone/>
              <a:defRPr sz="3360"/>
            </a:lvl1pPr>
            <a:lvl2pPr marL="480060" indent="0">
              <a:buNone/>
              <a:defRPr sz="2940"/>
            </a:lvl2pPr>
            <a:lvl3pPr marL="960120" indent="0">
              <a:buNone/>
              <a:defRPr sz="2520"/>
            </a:lvl3pPr>
            <a:lvl4pPr marL="1440180" indent="0">
              <a:buNone/>
              <a:defRPr sz="2100"/>
            </a:lvl4pPr>
            <a:lvl5pPr marL="1920240" indent="0">
              <a:buNone/>
              <a:defRPr sz="2100"/>
            </a:lvl5pPr>
            <a:lvl6pPr marL="2400300" indent="0">
              <a:buNone/>
              <a:defRPr sz="2100"/>
            </a:lvl6pPr>
            <a:lvl7pPr marL="2880360" indent="0">
              <a:buNone/>
              <a:defRPr sz="2100"/>
            </a:lvl7pPr>
            <a:lvl8pPr marL="3360420" indent="0">
              <a:buNone/>
              <a:defRPr sz="2100"/>
            </a:lvl8pPr>
            <a:lvl9pPr marL="3840480" indent="0">
              <a:buNone/>
              <a:defRPr sz="2100"/>
            </a:lvl9pPr>
          </a:lstStyle>
          <a:p>
            <a:r>
              <a:rPr lang="en-US"/>
              <a:t>Click icon to add picture</a:t>
            </a:r>
            <a:endParaRPr lang="en-US" dirty="0"/>
          </a:p>
        </p:txBody>
      </p:sp>
      <p:sp>
        <p:nvSpPr>
          <p:cNvPr id="4" name="Text Placeholder 3"/>
          <p:cNvSpPr>
            <a:spLocks noGrp="1"/>
          </p:cNvSpPr>
          <p:nvPr>
            <p:ph type="body" sz="half" idx="2"/>
          </p:nvPr>
        </p:nvSpPr>
        <p:spPr>
          <a:xfrm>
            <a:off x="661333" y="3840480"/>
            <a:ext cx="3096637" cy="7114964"/>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lang="en-US"/>
              <a:t>Edit Master text styles</a:t>
            </a:r>
          </a:p>
        </p:txBody>
      </p:sp>
      <p:sp>
        <p:nvSpPr>
          <p:cNvPr id="5" name="Date Placeholder 4"/>
          <p:cNvSpPr>
            <a:spLocks noGrp="1"/>
          </p:cNvSpPr>
          <p:nvPr>
            <p:ph type="dt" sz="half" idx="10"/>
          </p:nvPr>
        </p:nvSpPr>
        <p:spPr/>
        <p:txBody>
          <a:bodyPr/>
          <a:lstStyle/>
          <a:p>
            <a:fld id="{95F7DB44-C37A-48DC-A2F6-1B5CDD71949D}" type="datetimeFigureOut">
              <a:rPr lang="en-GB" smtClean="0"/>
              <a:t>13/07/2022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3604864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60083" y="681570"/>
            <a:ext cx="8281035" cy="247438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60083" y="3407833"/>
            <a:ext cx="8281035" cy="812249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60083" y="11865189"/>
            <a:ext cx="2160270" cy="681567"/>
          </a:xfrm>
          <a:prstGeom prst="rect">
            <a:avLst/>
          </a:prstGeom>
        </p:spPr>
        <p:txBody>
          <a:bodyPr vert="horz" lIns="91440" tIns="45720" rIns="91440" bIns="45720" rtlCol="0" anchor="ctr"/>
          <a:lstStyle>
            <a:lvl1pPr algn="l">
              <a:defRPr sz="1260">
                <a:solidFill>
                  <a:schemeClr val="tx1">
                    <a:tint val="75000"/>
                  </a:schemeClr>
                </a:solidFill>
              </a:defRPr>
            </a:lvl1pPr>
          </a:lstStyle>
          <a:p>
            <a:fld id="{95F7DB44-C37A-48DC-A2F6-1B5CDD71949D}" type="datetimeFigureOut">
              <a:rPr lang="en-GB" smtClean="0"/>
              <a:t>13/07/2022</a:t>
            </a:fld>
            <a:endParaRPr lang="en-GB"/>
          </a:p>
        </p:txBody>
      </p:sp>
      <p:sp>
        <p:nvSpPr>
          <p:cNvPr id="5" name="Footer Placeholder 4"/>
          <p:cNvSpPr>
            <a:spLocks noGrp="1"/>
          </p:cNvSpPr>
          <p:nvPr>
            <p:ph type="ftr" sz="quarter" idx="3"/>
          </p:nvPr>
        </p:nvSpPr>
        <p:spPr>
          <a:xfrm>
            <a:off x="3180398" y="11865189"/>
            <a:ext cx="3240405" cy="681567"/>
          </a:xfrm>
          <a:prstGeom prst="rect">
            <a:avLst/>
          </a:prstGeom>
        </p:spPr>
        <p:txBody>
          <a:bodyPr vert="horz" lIns="91440" tIns="45720" rIns="91440" bIns="45720" rtlCol="0" anchor="ctr"/>
          <a:lstStyle>
            <a:lvl1pPr algn="ctr">
              <a:defRPr sz="126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780848" y="11865189"/>
            <a:ext cx="2160270" cy="681567"/>
          </a:xfrm>
          <a:prstGeom prst="rect">
            <a:avLst/>
          </a:prstGeom>
        </p:spPr>
        <p:txBody>
          <a:bodyPr vert="horz" lIns="91440" tIns="45720" rIns="91440" bIns="45720" rtlCol="0" anchor="ctr"/>
          <a:lstStyle>
            <a:lvl1pPr algn="r">
              <a:defRPr sz="1260">
                <a:solidFill>
                  <a:schemeClr val="tx1">
                    <a:tint val="75000"/>
                  </a:schemeClr>
                </a:solidFill>
              </a:defRPr>
            </a:lvl1pPr>
          </a:lstStyle>
          <a:p>
            <a:fld id="{8FA9B950-FA48-457B-A0D1-5FFC314D8B8A}" type="slidenum">
              <a:rPr lang="en-GB" smtClean="0"/>
              <a:t>‹#›</a:t>
            </a:fld>
            <a:endParaRPr lang="en-GB"/>
          </a:p>
        </p:txBody>
      </p:sp>
    </p:spTree>
    <p:extLst>
      <p:ext uri="{BB962C8B-B14F-4D97-AF65-F5344CB8AC3E}">
        <p14:creationId xmlns:p14="http://schemas.microsoft.com/office/powerpoint/2010/main" val="25487650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60120" rtl="0" eaLnBrk="1" latinLnBrk="0" hangingPunct="1">
        <a:lnSpc>
          <a:spcPct val="90000"/>
        </a:lnSpc>
        <a:spcBef>
          <a:spcPct val="0"/>
        </a:spcBef>
        <a:buNone/>
        <a:defRPr sz="4620" kern="1200">
          <a:solidFill>
            <a:schemeClr val="tx1"/>
          </a:solidFill>
          <a:latin typeface="+mj-lt"/>
          <a:ea typeface="+mj-ea"/>
          <a:cs typeface="+mj-cs"/>
        </a:defRPr>
      </a:lvl1pPr>
    </p:titleStyle>
    <p:bodyStyle>
      <a:lvl1pPr marL="240030" indent="-240030" algn="l" defTabSz="960120" rtl="0" eaLnBrk="1" latinLnBrk="0" hangingPunct="1">
        <a:lnSpc>
          <a:spcPct val="90000"/>
        </a:lnSpc>
        <a:spcBef>
          <a:spcPts val="1050"/>
        </a:spcBef>
        <a:buFont typeface="Arial" panose="020B0604020202020204" pitchFamily="34" charset="0"/>
        <a:buChar char="•"/>
        <a:defRPr sz="2940" kern="1200">
          <a:solidFill>
            <a:schemeClr val="tx1"/>
          </a:solidFill>
          <a:latin typeface="+mn-lt"/>
          <a:ea typeface="+mn-ea"/>
          <a:cs typeface="+mn-cs"/>
        </a:defRPr>
      </a:lvl1pPr>
      <a:lvl2pPr marL="720090" indent="-240030" algn="l" defTabSz="960120" rtl="0" eaLnBrk="1" latinLnBrk="0" hangingPunct="1">
        <a:lnSpc>
          <a:spcPct val="90000"/>
        </a:lnSpc>
        <a:spcBef>
          <a:spcPts val="525"/>
        </a:spcBef>
        <a:buFont typeface="Arial" panose="020B0604020202020204" pitchFamily="34" charset="0"/>
        <a:buChar char="•"/>
        <a:defRPr sz="2520" kern="1200">
          <a:solidFill>
            <a:schemeClr val="tx1"/>
          </a:solidFill>
          <a:latin typeface="+mn-lt"/>
          <a:ea typeface="+mn-ea"/>
          <a:cs typeface="+mn-cs"/>
        </a:defRPr>
      </a:lvl2pPr>
      <a:lvl3pPr marL="1200150" indent="-240030" algn="l" defTabSz="960120" rtl="0" eaLnBrk="1" latinLnBrk="0" hangingPunct="1">
        <a:lnSpc>
          <a:spcPct val="90000"/>
        </a:lnSpc>
        <a:spcBef>
          <a:spcPts val="525"/>
        </a:spcBef>
        <a:buFont typeface="Arial" panose="020B0604020202020204" pitchFamily="34" charset="0"/>
        <a:buChar char="•"/>
        <a:defRPr sz="2100" kern="1200">
          <a:solidFill>
            <a:schemeClr val="tx1"/>
          </a:solidFill>
          <a:latin typeface="+mn-lt"/>
          <a:ea typeface="+mn-ea"/>
          <a:cs typeface="+mn-cs"/>
        </a:defRPr>
      </a:lvl3pPr>
      <a:lvl4pPr marL="168021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4pPr>
      <a:lvl5pPr marL="216027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5pPr>
      <a:lvl6pPr marL="264033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6pPr>
      <a:lvl7pPr marL="312039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7pPr>
      <a:lvl8pPr marL="360045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8pPr>
      <a:lvl9pPr marL="408051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9pPr>
    </p:bodyStyle>
    <p:otherStyle>
      <a:defPPr>
        <a:defRPr lang="en-US"/>
      </a:defPPr>
      <a:lvl1pPr marL="0" algn="l" defTabSz="960120" rtl="0" eaLnBrk="1" latinLnBrk="0" hangingPunct="1">
        <a:defRPr sz="1890" kern="1200">
          <a:solidFill>
            <a:schemeClr val="tx1"/>
          </a:solidFill>
          <a:latin typeface="+mn-lt"/>
          <a:ea typeface="+mn-ea"/>
          <a:cs typeface="+mn-cs"/>
        </a:defRPr>
      </a:lvl1pPr>
      <a:lvl2pPr marL="480060" algn="l" defTabSz="960120" rtl="0" eaLnBrk="1" latinLnBrk="0" hangingPunct="1">
        <a:defRPr sz="1890" kern="1200">
          <a:solidFill>
            <a:schemeClr val="tx1"/>
          </a:solidFill>
          <a:latin typeface="+mn-lt"/>
          <a:ea typeface="+mn-ea"/>
          <a:cs typeface="+mn-cs"/>
        </a:defRPr>
      </a:lvl2pPr>
      <a:lvl3pPr marL="960120" algn="l" defTabSz="960120" rtl="0" eaLnBrk="1" latinLnBrk="0" hangingPunct="1">
        <a:defRPr sz="1890" kern="1200">
          <a:solidFill>
            <a:schemeClr val="tx1"/>
          </a:solidFill>
          <a:latin typeface="+mn-lt"/>
          <a:ea typeface="+mn-ea"/>
          <a:cs typeface="+mn-cs"/>
        </a:defRPr>
      </a:lvl3pPr>
      <a:lvl4pPr marL="1440180" algn="l" defTabSz="960120" rtl="0" eaLnBrk="1" latinLnBrk="0" hangingPunct="1">
        <a:defRPr sz="1890" kern="1200">
          <a:solidFill>
            <a:schemeClr val="tx1"/>
          </a:solidFill>
          <a:latin typeface="+mn-lt"/>
          <a:ea typeface="+mn-ea"/>
          <a:cs typeface="+mn-cs"/>
        </a:defRPr>
      </a:lvl4pPr>
      <a:lvl5pPr marL="1920240" algn="l" defTabSz="960120" rtl="0" eaLnBrk="1" latinLnBrk="0" hangingPunct="1">
        <a:defRPr sz="1890" kern="1200">
          <a:solidFill>
            <a:schemeClr val="tx1"/>
          </a:solidFill>
          <a:latin typeface="+mn-lt"/>
          <a:ea typeface="+mn-ea"/>
          <a:cs typeface="+mn-cs"/>
        </a:defRPr>
      </a:lvl5pPr>
      <a:lvl6pPr marL="2400300" algn="l" defTabSz="960120" rtl="0" eaLnBrk="1" latinLnBrk="0" hangingPunct="1">
        <a:defRPr sz="1890" kern="1200">
          <a:solidFill>
            <a:schemeClr val="tx1"/>
          </a:solidFill>
          <a:latin typeface="+mn-lt"/>
          <a:ea typeface="+mn-ea"/>
          <a:cs typeface="+mn-cs"/>
        </a:defRPr>
      </a:lvl6pPr>
      <a:lvl7pPr marL="2880360" algn="l" defTabSz="960120" rtl="0" eaLnBrk="1" latinLnBrk="0" hangingPunct="1">
        <a:defRPr sz="1890" kern="1200">
          <a:solidFill>
            <a:schemeClr val="tx1"/>
          </a:solidFill>
          <a:latin typeface="+mn-lt"/>
          <a:ea typeface="+mn-ea"/>
          <a:cs typeface="+mn-cs"/>
        </a:defRPr>
      </a:lvl7pPr>
      <a:lvl8pPr marL="3360420" algn="l" defTabSz="960120" rtl="0" eaLnBrk="1" latinLnBrk="0" hangingPunct="1">
        <a:defRPr sz="1890" kern="1200">
          <a:solidFill>
            <a:schemeClr val="tx1"/>
          </a:solidFill>
          <a:latin typeface="+mn-lt"/>
          <a:ea typeface="+mn-ea"/>
          <a:cs typeface="+mn-cs"/>
        </a:defRPr>
      </a:lvl8pPr>
      <a:lvl9pPr marL="3840480" algn="l" defTabSz="960120" rtl="0" eaLnBrk="1" latinLnBrk="0" hangingPunct="1">
        <a:defRPr sz="189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microsoft.com/office/2007/relationships/hdphoto" Target="../media/hdphoto3.wdp"/><Relationship Id="rId3" Type="http://schemas.microsoft.com/office/2007/relationships/hdphoto" Target="../media/hdphoto1.wdp"/><Relationship Id="rId7" Type="http://schemas.openxmlformats.org/officeDocument/2006/relationships/image" Target="../media/image4.png"/><Relationship Id="rId12" Type="http://schemas.openxmlformats.org/officeDocument/2006/relationships/image" Target="../media/image8.jpg"/><Relationship Id="rId2" Type="http://schemas.openxmlformats.org/officeDocument/2006/relationships/image" Target="../media/image1.png"/><Relationship Id="rId1" Type="http://schemas.openxmlformats.org/officeDocument/2006/relationships/slideLayout" Target="../slideLayouts/slideLayout1.xml"/><Relationship Id="rId6" Type="http://schemas.microsoft.com/office/2007/relationships/hdphoto" Target="../media/hdphoto2.wdp"/><Relationship Id="rId11" Type="http://schemas.openxmlformats.org/officeDocument/2006/relationships/image" Target="../media/image7.png"/><Relationship Id="rId5" Type="http://schemas.openxmlformats.org/officeDocument/2006/relationships/image" Target="../media/image3.png"/><Relationship Id="rId10" Type="http://schemas.openxmlformats.org/officeDocument/2006/relationships/image" Target="../media/image6.png"/><Relationship Id="rId4" Type="http://schemas.openxmlformats.org/officeDocument/2006/relationships/image" Target="../media/image2.jpeg"/><Relationship Id="rId9"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 name="Rounded Rectangle 1063"/>
          <p:cNvSpPr/>
          <p:nvPr/>
        </p:nvSpPr>
        <p:spPr>
          <a:xfrm>
            <a:off x="-2291418" y="7594769"/>
            <a:ext cx="1778779" cy="3610048"/>
          </a:xfrm>
          <a:prstGeom prst="roundRect">
            <a:avLst/>
          </a:prstGeom>
          <a:solidFill>
            <a:schemeClr val="bg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3" name="Rounded Rectangle 382"/>
          <p:cNvSpPr/>
          <p:nvPr/>
        </p:nvSpPr>
        <p:spPr>
          <a:xfrm>
            <a:off x="9783889" y="7031"/>
            <a:ext cx="1801504" cy="10238086"/>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Triangle 45">
            <a:extLst>
              <a:ext uri="{FF2B5EF4-FFF2-40B4-BE49-F238E27FC236}">
                <a16:creationId xmlns:a16="http://schemas.microsoft.com/office/drawing/2014/main" id="{B85D31BE-9BE0-3341-86C3-0BFD563EAA1B}"/>
              </a:ext>
            </a:extLst>
          </p:cNvPr>
          <p:cNvSpPr/>
          <p:nvPr/>
        </p:nvSpPr>
        <p:spPr>
          <a:xfrm rot="16200000">
            <a:off x="1137869" y="2117578"/>
            <a:ext cx="1111685" cy="581897"/>
          </a:xfrm>
          <a:prstGeom prst="triangle">
            <a:avLst/>
          </a:prstGeom>
          <a:gradFill>
            <a:gsLst>
              <a:gs pos="0">
                <a:schemeClr val="accent1">
                  <a:lumMod val="5000"/>
                  <a:lumOff val="95000"/>
                </a:schemeClr>
              </a:gs>
              <a:gs pos="100000">
                <a:schemeClr val="tx1">
                  <a:lumMod val="85000"/>
                  <a:lumOff val="1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76" name="Straight Connector 175"/>
          <p:cNvCxnSpPr>
            <a:endCxn id="5" idx="3"/>
          </p:cNvCxnSpPr>
          <p:nvPr/>
        </p:nvCxnSpPr>
        <p:spPr>
          <a:xfrm>
            <a:off x="1890327" y="11159573"/>
            <a:ext cx="6371162" cy="10495"/>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34" name="Triangle 70">
            <a:extLst>
              <a:ext uri="{FF2B5EF4-FFF2-40B4-BE49-F238E27FC236}">
                <a16:creationId xmlns:a16="http://schemas.microsoft.com/office/drawing/2014/main" id="{06B7D164-1858-4541-8C3A-54F75AAFB537}"/>
              </a:ext>
            </a:extLst>
          </p:cNvPr>
          <p:cNvSpPr/>
          <p:nvPr/>
        </p:nvSpPr>
        <p:spPr>
          <a:xfrm>
            <a:off x="2300747" y="1341944"/>
            <a:ext cx="1030013" cy="533813"/>
          </a:xfrm>
          <a:prstGeom prst="triangle">
            <a:avLst>
              <a:gd name="adj" fmla="val 50597"/>
            </a:avLst>
          </a:prstGeom>
          <a:gradFill flip="none" rotWithShape="1">
            <a:gsLst>
              <a:gs pos="6000">
                <a:schemeClr val="accent1">
                  <a:lumMod val="5000"/>
                  <a:lumOff val="95000"/>
                </a:schemeClr>
              </a:gs>
              <a:gs pos="97000">
                <a:schemeClr val="tx1">
                  <a:lumMod val="85000"/>
                  <a:lumOff val="15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a:extLst>
              <a:ext uri="{FF2B5EF4-FFF2-40B4-BE49-F238E27FC236}">
                <a16:creationId xmlns:a16="http://schemas.microsoft.com/office/drawing/2014/main" id="{79D66A49-1463-9D47-A58E-F5C50C17B380}"/>
              </a:ext>
            </a:extLst>
          </p:cNvPr>
          <p:cNvSpPr/>
          <p:nvPr/>
        </p:nvSpPr>
        <p:spPr>
          <a:xfrm rot="16200000">
            <a:off x="2617149" y="1784804"/>
            <a:ext cx="370335" cy="519239"/>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Rectangle 143"/>
          <p:cNvSpPr/>
          <p:nvPr/>
        </p:nvSpPr>
        <p:spPr>
          <a:xfrm>
            <a:off x="0" y="60003"/>
            <a:ext cx="9601200" cy="62163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47" name="Straight Connector 146"/>
          <p:cNvCxnSpPr/>
          <p:nvPr/>
        </p:nvCxnSpPr>
        <p:spPr>
          <a:xfrm>
            <a:off x="8577061" y="162593"/>
            <a:ext cx="7775" cy="53554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54" name="TextBox 153"/>
          <p:cNvSpPr txBox="1"/>
          <p:nvPr/>
        </p:nvSpPr>
        <p:spPr>
          <a:xfrm>
            <a:off x="4809901" y="244148"/>
            <a:ext cx="3733010" cy="276999"/>
          </a:xfrm>
          <a:prstGeom prst="rect">
            <a:avLst/>
          </a:prstGeom>
          <a:noFill/>
        </p:spPr>
        <p:txBody>
          <a:bodyPr wrap="none" rtlCol="0">
            <a:spAutoFit/>
          </a:bodyPr>
          <a:lstStyle/>
          <a:p>
            <a:pPr algn="r"/>
            <a:r>
              <a:rPr lang="en-GB" sz="1200" b="1" dirty="0"/>
              <a:t>St Michael’s Catholic School – GCSE – Computer Science</a:t>
            </a:r>
          </a:p>
        </p:txBody>
      </p:sp>
      <p:sp>
        <p:nvSpPr>
          <p:cNvPr id="153" name="AutoShape 8" descr="Image result for ferryhill business and enterprise college"/>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57" name="Rectangle 156"/>
          <p:cNvSpPr/>
          <p:nvPr/>
        </p:nvSpPr>
        <p:spPr>
          <a:xfrm>
            <a:off x="126434" y="8796"/>
            <a:ext cx="3966150" cy="769441"/>
          </a:xfrm>
          <a:prstGeom prst="rect">
            <a:avLst/>
          </a:prstGeom>
        </p:spPr>
        <p:txBody>
          <a:bodyPr wrap="none">
            <a:spAutoFit/>
          </a:bodyPr>
          <a:lstStyle/>
          <a:p>
            <a:r>
              <a:rPr lang="en-GB" sz="4400" b="1" dirty="0"/>
              <a:t>Curriculum Map</a:t>
            </a:r>
          </a:p>
        </p:txBody>
      </p:sp>
      <p:cxnSp>
        <p:nvCxnSpPr>
          <p:cNvPr id="337" name="Straight Connector 336"/>
          <p:cNvCxnSpPr/>
          <p:nvPr/>
        </p:nvCxnSpPr>
        <p:spPr>
          <a:xfrm flipH="1" flipV="1">
            <a:off x="2793881" y="1480744"/>
            <a:ext cx="8435" cy="614051"/>
          </a:xfrm>
          <a:prstGeom prst="line">
            <a:avLst/>
          </a:prstGeom>
          <a:ln w="28575">
            <a:solidFill>
              <a:schemeClr val="bg1">
                <a:lumMod val="9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60" name="Straight Connector 159"/>
          <p:cNvCxnSpPr/>
          <p:nvPr/>
        </p:nvCxnSpPr>
        <p:spPr>
          <a:xfrm flipV="1">
            <a:off x="2834236" y="2085666"/>
            <a:ext cx="268055" cy="4237"/>
          </a:xfrm>
          <a:prstGeom prst="line">
            <a:avLst/>
          </a:prstGeom>
          <a:ln w="19050">
            <a:solidFill>
              <a:schemeClr val="bg1"/>
            </a:solidFill>
            <a:prstDash val="sysDash"/>
          </a:ln>
        </p:spPr>
        <p:style>
          <a:lnRef idx="1">
            <a:schemeClr val="accent1"/>
          </a:lnRef>
          <a:fillRef idx="0">
            <a:schemeClr val="accent1"/>
          </a:fillRef>
          <a:effectRef idx="0">
            <a:schemeClr val="accent1"/>
          </a:effectRef>
          <a:fontRef idx="minor">
            <a:schemeClr val="tx1"/>
          </a:fontRef>
        </p:style>
      </p:cxnSp>
      <p:sp>
        <p:nvSpPr>
          <p:cNvPr id="402" name="Rectangle 401"/>
          <p:cNvSpPr/>
          <p:nvPr/>
        </p:nvSpPr>
        <p:spPr>
          <a:xfrm>
            <a:off x="1717850" y="741725"/>
            <a:ext cx="1855081" cy="338554"/>
          </a:xfrm>
          <a:prstGeom prst="rect">
            <a:avLst/>
          </a:prstGeom>
          <a:ln w="38100" cap="rnd">
            <a:noFill/>
          </a:ln>
        </p:spPr>
        <p:txBody>
          <a:bodyPr wrap="square">
            <a:spAutoFit/>
          </a:bodyPr>
          <a:lstStyle/>
          <a:p>
            <a:r>
              <a:rPr lang="en-GB" sz="800" b="1" dirty="0"/>
              <a:t>Destination One: </a:t>
            </a:r>
            <a:r>
              <a:rPr lang="en-GB" sz="800" dirty="0"/>
              <a:t>A level Computer Science/IT</a:t>
            </a:r>
          </a:p>
        </p:txBody>
      </p:sp>
      <p:sp>
        <p:nvSpPr>
          <p:cNvPr id="405" name="Rectangle 404"/>
          <p:cNvSpPr/>
          <p:nvPr/>
        </p:nvSpPr>
        <p:spPr>
          <a:xfrm>
            <a:off x="183662" y="1887077"/>
            <a:ext cx="1084672" cy="1323439"/>
          </a:xfrm>
          <a:prstGeom prst="rect">
            <a:avLst/>
          </a:prstGeom>
          <a:ln w="38100" cap="rnd">
            <a:solidFill>
              <a:srgbClr val="007AC3"/>
            </a:solidFill>
          </a:ln>
        </p:spPr>
        <p:txBody>
          <a:bodyPr wrap="square">
            <a:spAutoFit/>
          </a:bodyPr>
          <a:lstStyle/>
          <a:p>
            <a:r>
              <a:rPr lang="en-GB" sz="800" b="1" dirty="0"/>
              <a:t>Destination Two</a:t>
            </a:r>
            <a:r>
              <a:rPr lang="en-GB" sz="800" dirty="0"/>
              <a:t> – </a:t>
            </a:r>
            <a:r>
              <a:rPr lang="en-GB" sz="800" dirty="0" err="1"/>
              <a:t>Btec</a:t>
            </a:r>
            <a:r>
              <a:rPr lang="en-GB" sz="800" dirty="0"/>
              <a:t> level 3 or any course related to Computer Science or ICT</a:t>
            </a:r>
          </a:p>
          <a:p>
            <a:endParaRPr lang="en-GB" sz="800" dirty="0"/>
          </a:p>
          <a:p>
            <a:endParaRPr lang="en-GB" sz="800" dirty="0"/>
          </a:p>
          <a:p>
            <a:endParaRPr lang="en-GB" sz="800" dirty="0"/>
          </a:p>
          <a:p>
            <a:endParaRPr lang="en-GB" sz="800" dirty="0"/>
          </a:p>
          <a:p>
            <a:endParaRPr lang="en-GB" sz="800" dirty="0"/>
          </a:p>
        </p:txBody>
      </p:sp>
      <p:pic>
        <p:nvPicPr>
          <p:cNvPr id="407" name="Picture 20" descr="Image result for road signs ahead"/>
          <p:cNvPicPr>
            <a:picLocks noChangeAspect="1" noChangeArrowheads="1"/>
          </p:cNvPicPr>
          <p:nvPr/>
        </p:nvPicPr>
        <p:blipFill>
          <a:blip r:embed="rId2" cstate="print">
            <a:extLst>
              <a:ext uri="{BEBA8EAE-BF5A-486C-A8C5-ECC9F3942E4B}">
                <a14:imgProps xmlns:a14="http://schemas.microsoft.com/office/drawing/2010/main">
                  <a14:imgLayer r:embed="rId3">
                    <a14:imgEffect>
                      <a14:backgroundRemoval t="313" b="98125" l="10000" r="90000">
                        <a14:foregroundMark x1="50938" y1="781" x2="23021" y2="74844"/>
                        <a14:foregroundMark x1="21875" y1="24531" x2="74375" y2="80313"/>
                        <a14:foregroundMark x1="50417" y1="14063" x2="50625" y2="89531"/>
                        <a14:foregroundMark x1="50938" y1="20000" x2="61042" y2="18281"/>
                        <a14:foregroundMark x1="51250" y1="33750" x2="67396" y2="26719"/>
                        <a14:foregroundMark x1="55729" y1="41406" x2="69375" y2="34688"/>
                        <a14:foregroundMark x1="70729" y1="21250" x2="73021" y2="15313"/>
                        <a14:foregroundMark x1="76875" y1="32969" x2="80000" y2="30000"/>
                        <a14:foregroundMark x1="78854" y1="40938" x2="82500" y2="43125"/>
                        <a14:foregroundMark x1="78646" y1="54375" x2="81667" y2="62344"/>
                        <a14:foregroundMark x1="75521" y1="57656" x2="51250" y2="97969"/>
                        <a14:foregroundMark x1="74375" y1="19219" x2="51458" y2="313"/>
                        <a14:foregroundMark x1="35000" y1="10000" x2="30208" y2="10000"/>
                        <a14:foregroundMark x1="23333" y1="22813" x2="33021" y2="7969"/>
                        <a14:foregroundMark x1="34167" y1="7969" x2="45625" y2="1719"/>
                        <a14:foregroundMark x1="55729" y1="2500" x2="72188" y2="13594"/>
                        <a14:foregroundMark x1="58542" y1="4063" x2="66563" y2="8281"/>
                        <a14:foregroundMark x1="63854" y1="93438" x2="72083" y2="86094"/>
                        <a14:foregroundMark x1="75729" y1="78906" x2="79688" y2="66094"/>
                        <a14:foregroundMark x1="80208" y1="66875" x2="81250" y2="56563"/>
                        <a14:foregroundMark x1="81875" y1="56094" x2="82604" y2="45781"/>
                        <a14:foregroundMark x1="58542" y1="96094" x2="64167" y2="92969"/>
                        <a14:foregroundMark x1="39479" y1="94688" x2="48646" y2="98125"/>
                        <a14:foregroundMark x1="38958" y1="94375" x2="28854" y2="86406"/>
                        <a14:foregroundMark x1="28021" y1="85156" x2="19271" y2="67656"/>
                        <a14:foregroundMark x1="19271" y1="65313" x2="16979" y2="48594"/>
                        <a14:foregroundMark x1="17500" y1="47813" x2="19688" y2="33594"/>
                      </a14:backgroundRemoval>
                    </a14:imgEffect>
                  </a14:imgLayer>
                </a14:imgProps>
              </a:ext>
              <a:ext uri="{28A0092B-C50C-407E-A947-70E740481C1C}">
                <a14:useLocalDpi xmlns:a14="http://schemas.microsoft.com/office/drawing/2010/main" val="0"/>
              </a:ext>
            </a:extLst>
          </a:blip>
          <a:srcRect/>
          <a:stretch>
            <a:fillRect/>
          </a:stretch>
        </p:blipFill>
        <p:spPr bwMode="auto">
          <a:xfrm>
            <a:off x="403959" y="2617295"/>
            <a:ext cx="679489" cy="452992"/>
          </a:xfrm>
          <a:prstGeom prst="rect">
            <a:avLst/>
          </a:prstGeom>
          <a:noFill/>
          <a:extLst>
            <a:ext uri="{909E8E84-426E-40DD-AFC4-6F175D3DCCD1}">
              <a14:hiddenFill xmlns:a14="http://schemas.microsoft.com/office/drawing/2010/main">
                <a:solidFill>
                  <a:srgbClr val="FFFFFF"/>
                </a:solidFill>
              </a14:hiddenFill>
            </a:ext>
          </a:extLst>
        </p:spPr>
      </p:pic>
      <p:pic>
        <p:nvPicPr>
          <p:cNvPr id="362" name="Picture 22" descr="Image result for road signs give way"/>
          <p:cNvPicPr>
            <a:picLocks noChangeAspect="1" noChangeArrowheads="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312848" y="938996"/>
            <a:ext cx="373073" cy="373073"/>
          </a:xfrm>
          <a:prstGeom prst="rect">
            <a:avLst/>
          </a:prstGeom>
          <a:noFill/>
          <a:extLst>
            <a:ext uri="{909E8E84-426E-40DD-AFC4-6F175D3DCCD1}">
              <a14:hiddenFill xmlns:a14="http://schemas.microsoft.com/office/drawing/2010/main">
                <a:solidFill>
                  <a:srgbClr val="FFFFFF"/>
                </a:solidFill>
              </a14:hiddenFill>
            </a:ext>
          </a:extLst>
        </p:spPr>
      </p:pic>
      <p:sp>
        <p:nvSpPr>
          <p:cNvPr id="410" name="TextBox 409"/>
          <p:cNvSpPr txBox="1"/>
          <p:nvPr/>
        </p:nvSpPr>
        <p:spPr>
          <a:xfrm>
            <a:off x="-21263" y="11758835"/>
            <a:ext cx="9622781" cy="600164"/>
          </a:xfrm>
          <a:prstGeom prst="rect">
            <a:avLst/>
          </a:prstGeom>
          <a:noFill/>
        </p:spPr>
        <p:txBody>
          <a:bodyPr wrap="square" lIns="91440" tIns="45720" rIns="91440" bIns="45720" rtlCol="0" anchor="t">
            <a:spAutoFit/>
          </a:bodyPr>
          <a:lstStyle/>
          <a:p>
            <a:r>
              <a:rPr lang="en-GB" sz="1100" i="1" dirty="0"/>
              <a:t>Curriculum Intent  - </a:t>
            </a:r>
            <a:r>
              <a:rPr lang="en-GB" sz="1100" dirty="0">
                <a:ea typeface="+mn-lt"/>
                <a:cs typeface="+mn-lt"/>
              </a:rPr>
              <a:t>To develop computational, ethical and moral thinking and empower students to understand the ever-changing world. Provide them with the skills to create, develop, present and publish ideas and information, and make informed decisions about the impact of technology on everyday life, as active stewards of faith. </a:t>
            </a:r>
            <a:endParaRPr lang="en-GB" sz="1100" i="1">
              <a:cs typeface="Calibri"/>
            </a:endParaRPr>
          </a:p>
        </p:txBody>
      </p:sp>
      <p:sp>
        <p:nvSpPr>
          <p:cNvPr id="291" name="TextBox 290">
            <a:extLst>
              <a:ext uri="{FF2B5EF4-FFF2-40B4-BE49-F238E27FC236}">
                <a16:creationId xmlns:a16="http://schemas.microsoft.com/office/drawing/2014/main" id="{37B165B7-AACB-3A4C-A89C-5FD028A89864}"/>
              </a:ext>
            </a:extLst>
          </p:cNvPr>
          <p:cNvSpPr txBox="1"/>
          <p:nvPr/>
        </p:nvSpPr>
        <p:spPr>
          <a:xfrm flipH="1">
            <a:off x="9924497" y="370818"/>
            <a:ext cx="1573336" cy="461665"/>
          </a:xfrm>
          <a:prstGeom prst="rect">
            <a:avLst/>
          </a:prstGeom>
          <a:noFill/>
        </p:spPr>
        <p:txBody>
          <a:bodyPr wrap="square" rtlCol="0">
            <a:spAutoFit/>
          </a:bodyPr>
          <a:lstStyle/>
          <a:p>
            <a:pPr algn="ctr"/>
            <a:r>
              <a:rPr lang="en-US" sz="1200" b="1" dirty="0">
                <a:solidFill>
                  <a:schemeClr val="bg1"/>
                </a:solidFill>
              </a:rPr>
              <a:t>Simply drag a pin to add it to your journey</a:t>
            </a:r>
          </a:p>
        </p:txBody>
      </p:sp>
      <p:sp>
        <p:nvSpPr>
          <p:cNvPr id="448" name="TextBox 447">
            <a:extLst>
              <a:ext uri="{FF2B5EF4-FFF2-40B4-BE49-F238E27FC236}">
                <a16:creationId xmlns:a16="http://schemas.microsoft.com/office/drawing/2014/main" id="{37B165B7-AACB-3A4C-A89C-5FD028A89864}"/>
              </a:ext>
            </a:extLst>
          </p:cNvPr>
          <p:cNvSpPr txBox="1"/>
          <p:nvPr/>
        </p:nvSpPr>
        <p:spPr>
          <a:xfrm flipH="1">
            <a:off x="9917474" y="59482"/>
            <a:ext cx="1573336" cy="369332"/>
          </a:xfrm>
          <a:prstGeom prst="rect">
            <a:avLst/>
          </a:prstGeom>
          <a:noFill/>
        </p:spPr>
        <p:txBody>
          <a:bodyPr wrap="square" rtlCol="0">
            <a:spAutoFit/>
          </a:bodyPr>
          <a:lstStyle/>
          <a:p>
            <a:pPr algn="ctr"/>
            <a:r>
              <a:rPr lang="en-US" b="1" dirty="0">
                <a:solidFill>
                  <a:schemeClr val="bg1"/>
                </a:solidFill>
              </a:rPr>
              <a:t>PIN BANK</a:t>
            </a:r>
          </a:p>
        </p:txBody>
      </p:sp>
      <p:sp>
        <p:nvSpPr>
          <p:cNvPr id="481" name="TextBox 480">
            <a:extLst>
              <a:ext uri="{FF2B5EF4-FFF2-40B4-BE49-F238E27FC236}">
                <a16:creationId xmlns:a16="http://schemas.microsoft.com/office/drawing/2014/main" id="{37B165B7-AACB-3A4C-A89C-5FD028A89864}"/>
              </a:ext>
            </a:extLst>
          </p:cNvPr>
          <p:cNvSpPr txBox="1"/>
          <p:nvPr/>
        </p:nvSpPr>
        <p:spPr>
          <a:xfrm flipH="1">
            <a:off x="-2199247" y="10848947"/>
            <a:ext cx="1573336" cy="276999"/>
          </a:xfrm>
          <a:prstGeom prst="rect">
            <a:avLst/>
          </a:prstGeom>
          <a:noFill/>
        </p:spPr>
        <p:txBody>
          <a:bodyPr wrap="square" rtlCol="0">
            <a:spAutoFit/>
          </a:bodyPr>
          <a:lstStyle/>
          <a:p>
            <a:pPr algn="ctr"/>
            <a:r>
              <a:rPr lang="en-US" sz="1200" b="1" dirty="0"/>
              <a:t>Why not</a:t>
            </a:r>
          </a:p>
        </p:txBody>
      </p:sp>
      <p:sp>
        <p:nvSpPr>
          <p:cNvPr id="482" name="TextBox 481">
            <a:extLst>
              <a:ext uri="{FF2B5EF4-FFF2-40B4-BE49-F238E27FC236}">
                <a16:creationId xmlns:a16="http://schemas.microsoft.com/office/drawing/2014/main" id="{37B165B7-AACB-3A4C-A89C-5FD028A89864}"/>
              </a:ext>
            </a:extLst>
          </p:cNvPr>
          <p:cNvSpPr txBox="1"/>
          <p:nvPr/>
        </p:nvSpPr>
        <p:spPr>
          <a:xfrm flipH="1">
            <a:off x="-2155347" y="10524506"/>
            <a:ext cx="1573336" cy="369332"/>
          </a:xfrm>
          <a:prstGeom prst="rect">
            <a:avLst/>
          </a:prstGeom>
          <a:noFill/>
        </p:spPr>
        <p:txBody>
          <a:bodyPr wrap="square" rtlCol="0">
            <a:spAutoFit/>
          </a:bodyPr>
          <a:lstStyle/>
          <a:p>
            <a:pPr algn="ctr"/>
            <a:r>
              <a:rPr lang="en-US" b="1" dirty="0"/>
              <a:t>CAR PARK</a:t>
            </a:r>
          </a:p>
        </p:txBody>
      </p:sp>
      <p:grpSp>
        <p:nvGrpSpPr>
          <p:cNvPr id="1072" name="Group 1071"/>
          <p:cNvGrpSpPr>
            <a:grpSpLocks noChangeAspect="1"/>
          </p:cNvGrpSpPr>
          <p:nvPr/>
        </p:nvGrpSpPr>
        <p:grpSpPr>
          <a:xfrm>
            <a:off x="674750" y="2085498"/>
            <a:ext cx="8063034" cy="9393619"/>
            <a:chOff x="663521" y="2096727"/>
            <a:chExt cx="8063034" cy="9393619"/>
          </a:xfrm>
        </p:grpSpPr>
        <p:grpSp>
          <p:nvGrpSpPr>
            <p:cNvPr id="1069" name="Group 1068"/>
            <p:cNvGrpSpPr/>
            <p:nvPr/>
          </p:nvGrpSpPr>
          <p:grpSpPr>
            <a:xfrm>
              <a:off x="663521" y="2096727"/>
              <a:ext cx="8063034" cy="9393619"/>
              <a:chOff x="663521" y="2096727"/>
              <a:chExt cx="8063034" cy="9393619"/>
            </a:xfrm>
          </p:grpSpPr>
          <p:sp>
            <p:nvSpPr>
              <p:cNvPr id="5" name="Rectangle 4">
                <a:extLst>
                  <a:ext uri="{FF2B5EF4-FFF2-40B4-BE49-F238E27FC236}">
                    <a16:creationId xmlns:a16="http://schemas.microsoft.com/office/drawing/2014/main" id="{361D24CC-941E-4C47-B0EC-E144352A4A74}"/>
                  </a:ext>
                </a:extLst>
              </p:cNvPr>
              <p:cNvSpPr/>
              <p:nvPr/>
            </p:nvSpPr>
            <p:spPr>
              <a:xfrm>
                <a:off x="1888901" y="10872247"/>
                <a:ext cx="6361359" cy="618099"/>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6B5CF508-9F97-7344-A588-8737134FC758}"/>
                  </a:ext>
                </a:extLst>
              </p:cNvPr>
              <p:cNvSpPr/>
              <p:nvPr/>
            </p:nvSpPr>
            <p:spPr>
              <a:xfrm>
                <a:off x="1984661" y="2104072"/>
                <a:ext cx="5610772" cy="59313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40">
                <a:extLst>
                  <a:ext uri="{FF2B5EF4-FFF2-40B4-BE49-F238E27FC236}">
                    <a16:creationId xmlns:a16="http://schemas.microsoft.com/office/drawing/2014/main" id="{4ED9223C-B305-724C-860B-8788F8ED72BC}"/>
                  </a:ext>
                </a:extLst>
              </p:cNvPr>
              <p:cNvSpPr/>
              <p:nvPr/>
            </p:nvSpPr>
            <p:spPr>
              <a:xfrm>
                <a:off x="1753829" y="4341211"/>
                <a:ext cx="5909338" cy="603238"/>
              </a:xfrm>
              <a:custGeom>
                <a:avLst/>
                <a:gdLst>
                  <a:gd name="connsiteX0" fmla="*/ 0 w 5909338"/>
                  <a:gd name="connsiteY0" fmla="*/ 0 h 642380"/>
                  <a:gd name="connsiteX1" fmla="*/ 5909338 w 5909338"/>
                  <a:gd name="connsiteY1" fmla="*/ 0 h 642380"/>
                  <a:gd name="connsiteX2" fmla="*/ 5909338 w 5909338"/>
                  <a:gd name="connsiteY2" fmla="*/ 642380 h 642380"/>
                  <a:gd name="connsiteX3" fmla="*/ 0 w 5909338"/>
                  <a:gd name="connsiteY3" fmla="*/ 642380 h 642380"/>
                  <a:gd name="connsiteX4" fmla="*/ 0 w 5909338"/>
                  <a:gd name="connsiteY4" fmla="*/ 0 h 642380"/>
                  <a:gd name="connsiteX0" fmla="*/ 0 w 5909338"/>
                  <a:gd name="connsiteY0" fmla="*/ 0 h 642380"/>
                  <a:gd name="connsiteX1" fmla="*/ 5909338 w 5909338"/>
                  <a:gd name="connsiteY1" fmla="*/ 0 h 642380"/>
                  <a:gd name="connsiteX2" fmla="*/ 5909338 w 5909338"/>
                  <a:gd name="connsiteY2" fmla="*/ 637185 h 642380"/>
                  <a:gd name="connsiteX3" fmla="*/ 0 w 5909338"/>
                  <a:gd name="connsiteY3" fmla="*/ 642380 h 642380"/>
                  <a:gd name="connsiteX4" fmla="*/ 0 w 5909338"/>
                  <a:gd name="connsiteY4" fmla="*/ 0 h 642380"/>
                  <a:gd name="connsiteX0" fmla="*/ 0 w 5909338"/>
                  <a:gd name="connsiteY0" fmla="*/ 0 h 642381"/>
                  <a:gd name="connsiteX1" fmla="*/ 5909338 w 5909338"/>
                  <a:gd name="connsiteY1" fmla="*/ 0 h 642381"/>
                  <a:gd name="connsiteX2" fmla="*/ 5831406 w 5909338"/>
                  <a:gd name="connsiteY2" fmla="*/ 642381 h 642381"/>
                  <a:gd name="connsiteX3" fmla="*/ 0 w 5909338"/>
                  <a:gd name="connsiteY3" fmla="*/ 642380 h 642381"/>
                  <a:gd name="connsiteX4" fmla="*/ 0 w 5909338"/>
                  <a:gd name="connsiteY4" fmla="*/ 0 h 642381"/>
                  <a:gd name="connsiteX0" fmla="*/ 0 w 5909338"/>
                  <a:gd name="connsiteY0" fmla="*/ 0 h 652772"/>
                  <a:gd name="connsiteX1" fmla="*/ 5909338 w 5909338"/>
                  <a:gd name="connsiteY1" fmla="*/ 0 h 652772"/>
                  <a:gd name="connsiteX2" fmla="*/ 5826211 w 5909338"/>
                  <a:gd name="connsiteY2" fmla="*/ 652772 h 652772"/>
                  <a:gd name="connsiteX3" fmla="*/ 0 w 5909338"/>
                  <a:gd name="connsiteY3" fmla="*/ 642380 h 652772"/>
                  <a:gd name="connsiteX4" fmla="*/ 0 w 5909338"/>
                  <a:gd name="connsiteY4" fmla="*/ 0 h 6527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09338" h="652772">
                    <a:moveTo>
                      <a:pt x="0" y="0"/>
                    </a:moveTo>
                    <a:lnTo>
                      <a:pt x="5909338" y="0"/>
                    </a:lnTo>
                    <a:lnTo>
                      <a:pt x="5826211" y="652772"/>
                    </a:lnTo>
                    <a:lnTo>
                      <a:pt x="0" y="642380"/>
                    </a:lnTo>
                    <a:lnTo>
                      <a:pt x="0" y="0"/>
                    </a:ln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Block Arc 3">
                <a:extLst>
                  <a:ext uri="{FF2B5EF4-FFF2-40B4-BE49-F238E27FC236}">
                    <a16:creationId xmlns:a16="http://schemas.microsoft.com/office/drawing/2014/main" id="{D2F97453-494C-5746-8E17-4A67EE1BF309}"/>
                  </a:ext>
                </a:extLst>
              </p:cNvPr>
              <p:cNvSpPr/>
              <p:nvPr/>
            </p:nvSpPr>
            <p:spPr>
              <a:xfrm rot="16200000">
                <a:off x="-52573" y="9504581"/>
                <a:ext cx="2812632" cy="1144154"/>
              </a:xfrm>
              <a:custGeom>
                <a:avLst/>
                <a:gdLst>
                  <a:gd name="connsiteX0" fmla="*/ 3 w 2780712"/>
                  <a:gd name="connsiteY0" fmla="*/ 1094551 h 2184400"/>
                  <a:gd name="connsiteX1" fmla="*/ 831534 w 2780712"/>
                  <a:gd name="connsiteY1" fmla="*/ 92104 h 2184400"/>
                  <a:gd name="connsiteX2" fmla="*/ 1997384 w 2780712"/>
                  <a:gd name="connsiteY2" fmla="*/ 109596 h 2184400"/>
                  <a:gd name="connsiteX3" fmla="*/ 2778379 w 2780712"/>
                  <a:gd name="connsiteY3" fmla="*/ 1155438 h 2184400"/>
                  <a:gd name="connsiteX4" fmla="*/ 2162223 w 2780712"/>
                  <a:gd name="connsiteY4" fmla="*/ 1127366 h 2184400"/>
                  <a:gd name="connsiteX5" fmla="*/ 1665158 w 2780712"/>
                  <a:gd name="connsiteY5" fmla="*/ 647374 h 2184400"/>
                  <a:gd name="connsiteX6" fmla="*/ 1138901 w 2780712"/>
                  <a:gd name="connsiteY6" fmla="*/ 642184 h 2184400"/>
                  <a:gd name="connsiteX7" fmla="*/ 616375 w 2780712"/>
                  <a:gd name="connsiteY7" fmla="*/ 1093509 h 2184400"/>
                  <a:gd name="connsiteX8" fmla="*/ 3 w 2780712"/>
                  <a:gd name="connsiteY8" fmla="*/ 1094551 h 2184400"/>
                  <a:gd name="connsiteX0" fmla="*/ 3 w 2834387"/>
                  <a:gd name="connsiteY0" fmla="*/ 1105859 h 1140427"/>
                  <a:gd name="connsiteX1" fmla="*/ 831534 w 2834387"/>
                  <a:gd name="connsiteY1" fmla="*/ 103412 h 1140427"/>
                  <a:gd name="connsiteX2" fmla="*/ 1997384 w 2834387"/>
                  <a:gd name="connsiteY2" fmla="*/ 120904 h 1140427"/>
                  <a:gd name="connsiteX3" fmla="*/ 2832970 w 2834387"/>
                  <a:gd name="connsiteY3" fmla="*/ 1125803 h 1140427"/>
                  <a:gd name="connsiteX4" fmla="*/ 2162223 w 2834387"/>
                  <a:gd name="connsiteY4" fmla="*/ 1138674 h 1140427"/>
                  <a:gd name="connsiteX5" fmla="*/ 1665158 w 2834387"/>
                  <a:gd name="connsiteY5" fmla="*/ 658682 h 1140427"/>
                  <a:gd name="connsiteX6" fmla="*/ 1138901 w 2834387"/>
                  <a:gd name="connsiteY6" fmla="*/ 653492 h 1140427"/>
                  <a:gd name="connsiteX7" fmla="*/ 616375 w 2834387"/>
                  <a:gd name="connsiteY7" fmla="*/ 1104817 h 1140427"/>
                  <a:gd name="connsiteX8" fmla="*/ 3 w 2834387"/>
                  <a:gd name="connsiteY8" fmla="*/ 1105859 h 1140427"/>
                  <a:gd name="connsiteX0" fmla="*/ 3 w 2834578"/>
                  <a:gd name="connsiteY0" fmla="*/ 1109586 h 1144154"/>
                  <a:gd name="connsiteX1" fmla="*/ 831534 w 2834578"/>
                  <a:gd name="connsiteY1" fmla="*/ 107139 h 1144154"/>
                  <a:gd name="connsiteX2" fmla="*/ 2064059 w 2834578"/>
                  <a:gd name="connsiteY2" fmla="*/ 143681 h 1144154"/>
                  <a:gd name="connsiteX3" fmla="*/ 2832970 w 2834578"/>
                  <a:gd name="connsiteY3" fmla="*/ 1129530 h 1144154"/>
                  <a:gd name="connsiteX4" fmla="*/ 2162223 w 2834578"/>
                  <a:gd name="connsiteY4" fmla="*/ 1142401 h 1144154"/>
                  <a:gd name="connsiteX5" fmla="*/ 1665158 w 2834578"/>
                  <a:gd name="connsiteY5" fmla="*/ 662409 h 1144154"/>
                  <a:gd name="connsiteX6" fmla="*/ 1138901 w 2834578"/>
                  <a:gd name="connsiteY6" fmla="*/ 657219 h 1144154"/>
                  <a:gd name="connsiteX7" fmla="*/ 616375 w 2834578"/>
                  <a:gd name="connsiteY7" fmla="*/ 1108544 h 1144154"/>
                  <a:gd name="connsiteX8" fmla="*/ 3 w 2834578"/>
                  <a:gd name="connsiteY8" fmla="*/ 1109586 h 1144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34578" h="1144154">
                    <a:moveTo>
                      <a:pt x="3" y="1109586"/>
                    </a:moveTo>
                    <a:cubicBezTo>
                      <a:pt x="-1187" y="675285"/>
                      <a:pt x="487525" y="268123"/>
                      <a:pt x="831534" y="107139"/>
                    </a:cubicBezTo>
                    <a:cubicBezTo>
                      <a:pt x="1175543" y="-53845"/>
                      <a:pt x="1730486" y="-26718"/>
                      <a:pt x="2064059" y="143681"/>
                    </a:cubicBezTo>
                    <a:cubicBezTo>
                      <a:pt x="2397632" y="314080"/>
                      <a:pt x="2865495" y="688987"/>
                      <a:pt x="2832970" y="1129530"/>
                    </a:cubicBezTo>
                    <a:cubicBezTo>
                      <a:pt x="2627585" y="1120173"/>
                      <a:pt x="2367608" y="1151758"/>
                      <a:pt x="2162223" y="1142401"/>
                    </a:cubicBezTo>
                    <a:cubicBezTo>
                      <a:pt x="2187535" y="932414"/>
                      <a:pt x="1985346" y="737169"/>
                      <a:pt x="1665158" y="662409"/>
                    </a:cubicBezTo>
                    <a:cubicBezTo>
                      <a:pt x="1496111" y="622938"/>
                      <a:pt x="1309920" y="621102"/>
                      <a:pt x="1138901" y="657219"/>
                    </a:cubicBezTo>
                    <a:cubicBezTo>
                      <a:pt x="825547" y="723395"/>
                      <a:pt x="615464" y="904852"/>
                      <a:pt x="616375" y="1108544"/>
                    </a:cubicBezTo>
                    <a:lnTo>
                      <a:pt x="3" y="1109586"/>
                    </a:ln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 name="Block Arc 5">
                <a:extLst>
                  <a:ext uri="{FF2B5EF4-FFF2-40B4-BE49-F238E27FC236}">
                    <a16:creationId xmlns:a16="http://schemas.microsoft.com/office/drawing/2014/main" id="{2ABDDAA7-1330-5846-8957-036F466F9A01}"/>
                  </a:ext>
                </a:extLst>
              </p:cNvPr>
              <p:cNvSpPr/>
              <p:nvPr/>
            </p:nvSpPr>
            <p:spPr>
              <a:xfrm rot="5400000" flipH="1">
                <a:off x="6218338" y="6814445"/>
                <a:ext cx="2832033" cy="2184400"/>
              </a:xfrm>
              <a:prstGeom prst="blockArc">
                <a:avLst>
                  <a:gd name="adj1" fmla="val 10847997"/>
                  <a:gd name="adj2" fmla="val 383373"/>
                  <a:gd name="adj3" fmla="val 29619"/>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 name="Rectangle 6">
                <a:extLst>
                  <a:ext uri="{FF2B5EF4-FFF2-40B4-BE49-F238E27FC236}">
                    <a16:creationId xmlns:a16="http://schemas.microsoft.com/office/drawing/2014/main" id="{8EE221F3-E29A-7E44-BA3E-4DDEF353168D}"/>
                  </a:ext>
                </a:extLst>
              </p:cNvPr>
              <p:cNvSpPr/>
              <p:nvPr/>
            </p:nvSpPr>
            <p:spPr>
              <a:xfrm>
                <a:off x="1888902" y="8670342"/>
                <a:ext cx="5841999" cy="65232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BBA4EACD-79B2-9047-926C-4179677F6DF3}"/>
                  </a:ext>
                </a:extLst>
              </p:cNvPr>
              <p:cNvSpPr/>
              <p:nvPr/>
            </p:nvSpPr>
            <p:spPr>
              <a:xfrm>
                <a:off x="1603667" y="6490630"/>
                <a:ext cx="5991766" cy="643428"/>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Block Arc 8">
                <a:extLst>
                  <a:ext uri="{FF2B5EF4-FFF2-40B4-BE49-F238E27FC236}">
                    <a16:creationId xmlns:a16="http://schemas.microsoft.com/office/drawing/2014/main" id="{28EF7BC0-BD7F-BD4C-8DBE-13C9030B0FE6}"/>
                  </a:ext>
                </a:extLst>
              </p:cNvPr>
              <p:cNvSpPr/>
              <p:nvPr/>
            </p:nvSpPr>
            <p:spPr>
              <a:xfrm rot="16200000">
                <a:off x="-170314" y="5175043"/>
                <a:ext cx="2797740" cy="1130070"/>
              </a:xfrm>
              <a:custGeom>
                <a:avLst/>
                <a:gdLst>
                  <a:gd name="connsiteX0" fmla="*/ 1849 w 2799588"/>
                  <a:gd name="connsiteY0" fmla="*/ 1057381 h 2229301"/>
                  <a:gd name="connsiteX1" fmla="*/ 1427126 w 2799588"/>
                  <a:gd name="connsiteY1" fmla="*/ 212 h 2229301"/>
                  <a:gd name="connsiteX2" fmla="*/ 2799516 w 2799588"/>
                  <a:gd name="connsiteY2" fmla="*/ 1125982 h 2229301"/>
                  <a:gd name="connsiteX3" fmla="*/ 2210945 w 2799588"/>
                  <a:gd name="connsiteY3" fmla="*/ 1121217 h 2229301"/>
                  <a:gd name="connsiteX4" fmla="*/ 1412694 w 2799588"/>
                  <a:gd name="connsiteY4" fmla="*/ 588647 h 2229301"/>
                  <a:gd name="connsiteX5" fmla="*/ 590194 w 2799588"/>
                  <a:gd name="connsiteY5" fmla="*/ 1081484 h 2229301"/>
                  <a:gd name="connsiteX6" fmla="*/ 1849 w 2799588"/>
                  <a:gd name="connsiteY6" fmla="*/ 1057381 h 2229301"/>
                  <a:gd name="connsiteX0" fmla="*/ 0 w 2797740"/>
                  <a:gd name="connsiteY0" fmla="*/ 1057385 h 1125986"/>
                  <a:gd name="connsiteX1" fmla="*/ 1425277 w 2797740"/>
                  <a:gd name="connsiteY1" fmla="*/ 216 h 1125986"/>
                  <a:gd name="connsiteX2" fmla="*/ 2797667 w 2797740"/>
                  <a:gd name="connsiteY2" fmla="*/ 1125986 h 1125986"/>
                  <a:gd name="connsiteX3" fmla="*/ 2209096 w 2797740"/>
                  <a:gd name="connsiteY3" fmla="*/ 1121221 h 1125986"/>
                  <a:gd name="connsiteX4" fmla="*/ 1410845 w 2797740"/>
                  <a:gd name="connsiteY4" fmla="*/ 588651 h 1125986"/>
                  <a:gd name="connsiteX5" fmla="*/ 624204 w 2797740"/>
                  <a:gd name="connsiteY5" fmla="*/ 1033679 h 1125986"/>
                  <a:gd name="connsiteX6" fmla="*/ 0 w 2797740"/>
                  <a:gd name="connsiteY6" fmla="*/ 1057385 h 11259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97740" h="1125986">
                    <a:moveTo>
                      <a:pt x="0" y="1057385"/>
                    </a:moveTo>
                    <a:cubicBezTo>
                      <a:pt x="38828" y="456405"/>
                      <a:pt x="669703" y="-11533"/>
                      <a:pt x="1425277" y="216"/>
                    </a:cubicBezTo>
                    <a:cubicBezTo>
                      <a:pt x="2193104" y="12156"/>
                      <a:pt x="2805475" y="514484"/>
                      <a:pt x="2797667" y="1125986"/>
                    </a:cubicBezTo>
                    <a:lnTo>
                      <a:pt x="2209096" y="1121221"/>
                    </a:lnTo>
                    <a:cubicBezTo>
                      <a:pt x="2214675" y="831406"/>
                      <a:pt x="1857727" y="593260"/>
                      <a:pt x="1410845" y="588651"/>
                    </a:cubicBezTo>
                    <a:cubicBezTo>
                      <a:pt x="977755" y="584184"/>
                      <a:pt x="651512" y="753344"/>
                      <a:pt x="624204" y="1033679"/>
                    </a:cubicBezTo>
                    <a:cubicBezTo>
                      <a:pt x="428089" y="1025645"/>
                      <a:pt x="196115" y="1065419"/>
                      <a:pt x="0" y="1057385"/>
                    </a:cubicBez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4" name="Block Arc 13">
                <a:extLst>
                  <a:ext uri="{FF2B5EF4-FFF2-40B4-BE49-F238E27FC236}">
                    <a16:creationId xmlns:a16="http://schemas.microsoft.com/office/drawing/2014/main" id="{9BB00DD6-C4C4-7348-AD3E-28EAE4D8492B}"/>
                  </a:ext>
                </a:extLst>
              </p:cNvPr>
              <p:cNvSpPr/>
              <p:nvPr/>
            </p:nvSpPr>
            <p:spPr>
              <a:xfrm rot="5400000" flipH="1">
                <a:off x="6146290" y="2428388"/>
                <a:ext cx="2847721" cy="2184400"/>
              </a:xfrm>
              <a:prstGeom prst="blockArc">
                <a:avLst>
                  <a:gd name="adj1" fmla="val 10800000"/>
                  <a:gd name="adj2" fmla="val 1572"/>
                  <a:gd name="adj3" fmla="val 27649"/>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1071" name="Group 1070"/>
            <p:cNvGrpSpPr/>
            <p:nvPr/>
          </p:nvGrpSpPr>
          <p:grpSpPr>
            <a:xfrm>
              <a:off x="975577" y="2390350"/>
              <a:ext cx="7453126" cy="8818923"/>
              <a:chOff x="975577" y="2390350"/>
              <a:chExt cx="7453126" cy="8818923"/>
            </a:xfrm>
          </p:grpSpPr>
          <p:cxnSp>
            <p:nvCxnSpPr>
              <p:cNvPr id="159" name="Straight Connector 158"/>
              <p:cNvCxnSpPr>
                <a:endCxn id="14" idx="1"/>
              </p:cNvCxnSpPr>
              <p:nvPr/>
            </p:nvCxnSpPr>
            <p:spPr>
              <a:xfrm>
                <a:off x="1793591" y="2390350"/>
                <a:ext cx="5776047" cy="8361"/>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64" name="Straight Connector 163"/>
              <p:cNvCxnSpPr>
                <a:endCxn id="1024" idx="2"/>
              </p:cNvCxnSpPr>
              <p:nvPr/>
            </p:nvCxnSpPr>
            <p:spPr>
              <a:xfrm flipV="1">
                <a:off x="1726207" y="4661233"/>
                <a:ext cx="5971745" cy="4456"/>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1024" name="Arc 1023"/>
              <p:cNvSpPr/>
              <p:nvPr/>
            </p:nvSpPr>
            <p:spPr>
              <a:xfrm>
                <a:off x="6949380" y="2405358"/>
                <a:ext cx="1403254" cy="2258405"/>
              </a:xfrm>
              <a:prstGeom prst="arc">
                <a:avLst>
                  <a:gd name="adj1" fmla="val 16200000"/>
                  <a:gd name="adj2" fmla="val 5256843"/>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70" name="Arc 169"/>
              <p:cNvSpPr/>
              <p:nvPr/>
            </p:nvSpPr>
            <p:spPr>
              <a:xfrm>
                <a:off x="7025449" y="6810988"/>
                <a:ext cx="1403254" cy="2229081"/>
              </a:xfrm>
              <a:prstGeom prst="arc">
                <a:avLst>
                  <a:gd name="adj1" fmla="val 16120637"/>
                  <a:gd name="adj2" fmla="val 4983877"/>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71" name="Arc 170"/>
              <p:cNvSpPr/>
              <p:nvPr/>
            </p:nvSpPr>
            <p:spPr>
              <a:xfrm flipH="1">
                <a:off x="975577" y="4665689"/>
                <a:ext cx="1403254" cy="2146655"/>
              </a:xfrm>
              <a:prstGeom prst="arc">
                <a:avLst>
                  <a:gd name="adj1" fmla="val 16248374"/>
                  <a:gd name="adj2" fmla="val 5189154"/>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cxnSp>
            <p:nvCxnSpPr>
              <p:cNvPr id="172" name="Straight Connector 171"/>
              <p:cNvCxnSpPr>
                <a:endCxn id="8" idx="3"/>
              </p:cNvCxnSpPr>
              <p:nvPr/>
            </p:nvCxnSpPr>
            <p:spPr>
              <a:xfrm flipV="1">
                <a:off x="1689032" y="6812344"/>
                <a:ext cx="5906401" cy="905"/>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flipV="1">
                <a:off x="1838324" y="9051721"/>
                <a:ext cx="5971745" cy="4456"/>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175" name="Arc 174"/>
              <p:cNvSpPr/>
              <p:nvPr/>
            </p:nvSpPr>
            <p:spPr>
              <a:xfrm flipH="1">
                <a:off x="1105578" y="9059682"/>
                <a:ext cx="1403254" cy="2119835"/>
              </a:xfrm>
              <a:prstGeom prst="arc">
                <a:avLst>
                  <a:gd name="adj1" fmla="val 16248374"/>
                  <a:gd name="adj2" fmla="val 5358476"/>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cxnSp>
            <p:nvCxnSpPr>
              <p:cNvPr id="496" name="Straight Connector 495"/>
              <p:cNvCxnSpPr/>
              <p:nvPr/>
            </p:nvCxnSpPr>
            <p:spPr>
              <a:xfrm flipV="1">
                <a:off x="1891808" y="11204817"/>
                <a:ext cx="5971745" cy="4456"/>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grpSp>
      </p:grpSp>
      <p:grpSp>
        <p:nvGrpSpPr>
          <p:cNvPr id="1070" name="Group 1069"/>
          <p:cNvGrpSpPr/>
          <p:nvPr/>
        </p:nvGrpSpPr>
        <p:grpSpPr>
          <a:xfrm>
            <a:off x="8115567" y="10372546"/>
            <a:ext cx="1221188" cy="1241391"/>
            <a:chOff x="7279073" y="10490852"/>
            <a:chExt cx="1221188" cy="1241391"/>
          </a:xfrm>
        </p:grpSpPr>
        <p:sp>
          <p:nvSpPr>
            <p:cNvPr id="33" name="Oval 32">
              <a:extLst>
                <a:ext uri="{FF2B5EF4-FFF2-40B4-BE49-F238E27FC236}">
                  <a16:creationId xmlns:a16="http://schemas.microsoft.com/office/drawing/2014/main" id="{67D857C8-6DBF-1441-BED6-4FF1EB531C36}"/>
                </a:ext>
              </a:extLst>
            </p:cNvPr>
            <p:cNvSpPr/>
            <p:nvPr/>
          </p:nvSpPr>
          <p:spPr>
            <a:xfrm>
              <a:off x="7285281" y="10490852"/>
              <a:ext cx="1214980" cy="1241391"/>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a:extLst>
                <a:ext uri="{FF2B5EF4-FFF2-40B4-BE49-F238E27FC236}">
                  <a16:creationId xmlns:a16="http://schemas.microsoft.com/office/drawing/2014/main" id="{7F00163B-8BDB-AF44-A463-AD1ACB8794F0}"/>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TextBox 82">
              <a:extLst>
                <a:ext uri="{FF2B5EF4-FFF2-40B4-BE49-F238E27FC236}">
                  <a16:creationId xmlns:a16="http://schemas.microsoft.com/office/drawing/2014/main" id="{560EBA4B-8AEC-D046-B76B-ED0FD5A6C7DD}"/>
                </a:ext>
              </a:extLst>
            </p:cNvPr>
            <p:cNvSpPr txBox="1"/>
            <p:nvPr/>
          </p:nvSpPr>
          <p:spPr>
            <a:xfrm>
              <a:off x="7279073" y="10951780"/>
              <a:ext cx="1214979" cy="338554"/>
            </a:xfrm>
            <a:prstGeom prst="rect">
              <a:avLst/>
            </a:prstGeom>
            <a:noFill/>
          </p:spPr>
          <p:txBody>
            <a:bodyPr wrap="square" rtlCol="0">
              <a:spAutoFit/>
            </a:bodyPr>
            <a:lstStyle/>
            <a:p>
              <a:pPr algn="ctr"/>
              <a:r>
                <a:rPr lang="en-US" sz="1600" b="1" dirty="0"/>
                <a:t>Year 10</a:t>
              </a:r>
            </a:p>
          </p:txBody>
        </p:sp>
      </p:grpSp>
      <p:sp>
        <p:nvSpPr>
          <p:cNvPr id="137" name="TextBox 136">
            <a:extLst>
              <a:ext uri="{FF2B5EF4-FFF2-40B4-BE49-F238E27FC236}">
                <a16:creationId xmlns:a16="http://schemas.microsoft.com/office/drawing/2014/main" id="{F4A3E031-B76D-D04F-8233-8F8B5D2D3BA2}"/>
              </a:ext>
            </a:extLst>
          </p:cNvPr>
          <p:cNvSpPr txBox="1"/>
          <p:nvPr/>
        </p:nvSpPr>
        <p:spPr>
          <a:xfrm>
            <a:off x="5196830" y="9450264"/>
            <a:ext cx="958405" cy="1200329"/>
          </a:xfrm>
          <a:prstGeom prst="rect">
            <a:avLst/>
          </a:prstGeom>
          <a:solidFill>
            <a:srgbClr val="FFFF00"/>
          </a:solidFill>
        </p:spPr>
        <p:txBody>
          <a:bodyPr wrap="square" rtlCol="0">
            <a:spAutoFit/>
          </a:bodyPr>
          <a:lstStyle/>
          <a:p>
            <a:r>
              <a:rPr lang="en-US" sz="900" dirty="0"/>
              <a:t>Term 1 – Paper I – Computer Systems – </a:t>
            </a:r>
            <a:r>
              <a:rPr lang="en-US" sz="900" dirty="0" err="1"/>
              <a:t>Ethical,legal</a:t>
            </a:r>
            <a:r>
              <a:rPr lang="en-US" sz="900" dirty="0"/>
              <a:t> </a:t>
            </a:r>
            <a:r>
              <a:rPr lang="en-US" sz="900" dirty="0" err="1"/>
              <a:t>cultural,environmental</a:t>
            </a:r>
            <a:r>
              <a:rPr lang="en-US" sz="900" dirty="0"/>
              <a:t> impacts of digital technology</a:t>
            </a:r>
          </a:p>
        </p:txBody>
      </p:sp>
      <p:grpSp>
        <p:nvGrpSpPr>
          <p:cNvPr id="1060" name="Group 1059"/>
          <p:cNvGrpSpPr/>
          <p:nvPr/>
        </p:nvGrpSpPr>
        <p:grpSpPr>
          <a:xfrm>
            <a:off x="-2567956" y="338043"/>
            <a:ext cx="2320810" cy="1936308"/>
            <a:chOff x="-2567956" y="338043"/>
            <a:chExt cx="2320810" cy="1936308"/>
          </a:xfrm>
        </p:grpSpPr>
        <p:grpSp>
          <p:nvGrpSpPr>
            <p:cNvPr id="1059" name="Group 1058"/>
            <p:cNvGrpSpPr/>
            <p:nvPr/>
          </p:nvGrpSpPr>
          <p:grpSpPr>
            <a:xfrm>
              <a:off x="-2567956" y="338043"/>
              <a:ext cx="2320810" cy="1311142"/>
              <a:chOff x="-2567956" y="338043"/>
              <a:chExt cx="2320810" cy="1311142"/>
            </a:xfrm>
          </p:grpSpPr>
          <p:sp>
            <p:nvSpPr>
              <p:cNvPr id="380" name="Rectangle 379"/>
              <p:cNvSpPr/>
              <p:nvPr/>
            </p:nvSpPr>
            <p:spPr>
              <a:xfrm>
                <a:off x="-2567956" y="587356"/>
                <a:ext cx="2320810" cy="1061829"/>
              </a:xfrm>
              <a:prstGeom prst="rect">
                <a:avLst/>
              </a:prstGeom>
              <a:ln w="38100" cap="rnd">
                <a:solidFill>
                  <a:srgbClr val="FF0000"/>
                </a:solidFill>
              </a:ln>
            </p:spPr>
            <p:txBody>
              <a:bodyPr wrap="square">
                <a:spAutoFit/>
              </a:bodyPr>
              <a:lstStyle/>
              <a:p>
                <a:r>
                  <a:rPr lang="en-GB" sz="900" b="1" u="sng" dirty="0"/>
                  <a:t>The red box:</a:t>
                </a:r>
              </a:p>
              <a:p>
                <a:r>
                  <a:rPr lang="en-GB" sz="900" dirty="0"/>
                  <a:t>These road work boxes can be used to highlight a particular task, or link parts of the journey to the national curriculum.</a:t>
                </a:r>
              </a:p>
              <a:p>
                <a:r>
                  <a:rPr lang="en-GB" sz="900" dirty="0"/>
                  <a:t>Just copy and paste when needed and drag to map position, editing position of pin if necessary. </a:t>
                </a:r>
                <a:r>
                  <a:rPr lang="en-GB" sz="900" dirty="0">
                    <a:effectLst>
                      <a:outerShdw blurRad="38100" dist="38100" dir="2700000" algn="tl">
                        <a:srgbClr val="000000">
                          <a:alpha val="43137"/>
                        </a:srgbClr>
                      </a:outerShdw>
                    </a:effectLst>
                  </a:rPr>
                  <a:t>Type over this text.</a:t>
                </a:r>
              </a:p>
            </p:txBody>
          </p:sp>
          <p:pic>
            <p:nvPicPr>
              <p:cNvPr id="381" name="Picture 18" descr="Image result for road signs men at work"/>
              <p:cNvPicPr>
                <a:picLocks noChangeAspect="1" noChangeArrowheads="1"/>
              </p:cNvPicPr>
              <p:nvPr/>
            </p:nvPicPr>
            <p:blipFill>
              <a:blip r:embed="rId5" cstate="print">
                <a:extLst>
                  <a:ext uri="{BEBA8EAE-BF5A-486C-A8C5-ECC9F3942E4B}">
                    <a14:imgProps xmlns:a14="http://schemas.microsoft.com/office/drawing/2010/main">
                      <a14:imgLayer r:embed="rId6">
                        <a14:imgEffect>
                          <a14:backgroundRemoval t="0" b="98737" l="294" r="97650">
                            <a14:foregroundMark x1="28731" y1="44947" x2="75029" y2="73604"/>
                            <a14:foregroundMark x1="55170" y1="22473" x2="27615" y2="89827"/>
                            <a14:foregroundMark x1="25441" y1="68617" x2="87133" y2="86104"/>
                            <a14:foregroundMark x1="45182" y1="29189" x2="53878" y2="40758"/>
                            <a14:foregroundMark x1="48825" y1="20944" x2="58284" y2="33311"/>
                            <a14:foregroundMark x1="41539" y1="19282" x2="50999" y2="3657"/>
                            <a14:foregroundMark x1="57521" y1="19282" x2="96181" y2="91888"/>
                            <a14:foregroundMark x1="14571" y1="96011" x2="97650" y2="95146"/>
                            <a14:foregroundMark x1="24031" y1="80319" x2="75029" y2="84441"/>
                            <a14:foregroundMark x1="60458" y1="45678" x2="79436" y2="77061"/>
                            <a14:foregroundMark x1="55347" y1="34176" x2="67039" y2="48138"/>
                            <a14:foregroundMark x1="39307" y1="48138" x2="30611" y2="76197"/>
                            <a14:foregroundMark x1="23325" y1="71277" x2="40071" y2="42420"/>
                            <a14:foregroundMark x1="18919" y1="80319" x2="69213" y2="82779"/>
                            <a14:foregroundMark x1="26968" y1="79521" x2="22562" y2="91888"/>
                            <a14:foregroundMark x1="19624" y1="75399" x2="81610" y2="88564"/>
                            <a14:foregroundMark x1="69918" y1="74535" x2="41539" y2="89428"/>
                            <a14:foregroundMark x1="31316" y1="71277" x2="14571" y2="91888"/>
                            <a14:foregroundMark x1="20388" y1="63032" x2="5053" y2="93551"/>
                            <a14:foregroundMark x1="12338" y1="86104" x2="41539" y2="78657"/>
                            <a14:foregroundMark x1="38014" y1="23737" x2="53408" y2="133"/>
                            <a14:foregroundMark x1="54877" y1="27128" x2="43478" y2="79388"/>
                            <a14:foregroundMark x1="43948" y1="40625" x2="34019" y2="91157"/>
                            <a14:foregroundMark x1="8696" y1="82713" x2="294" y2="91755"/>
                            <a14:foregroundMark x1="7697" y1="90625" x2="37485" y2="37234"/>
                            <a14:foregroundMark x1="24618" y1="56316" x2="45476" y2="14162"/>
                            <a14:foregroundMark x1="46945" y1="4056" x2="63807" y2="33311"/>
                            <a14:foregroundMark x1="52409" y1="3524" x2="82197" y2="56915"/>
                            <a14:foregroundMark x1="21093" y1="95080" x2="6698" y2="97340"/>
                            <a14:foregroundMark x1="7109" y1="93617" x2="1175" y2="98737"/>
                            <a14:foregroundMark x1="46298" y1="82779" x2="60458" y2="90093"/>
                            <a14:backgroundMark x1="1586" y1="97407" x2="2761" y2="98737"/>
                          </a14:backgroundRemoval>
                        </a14:imgEffect>
                      </a14:imgLayer>
                    </a14:imgProps>
                  </a:ext>
                  <a:ext uri="{28A0092B-C50C-407E-A947-70E740481C1C}">
                    <a14:useLocalDpi xmlns:a14="http://schemas.microsoft.com/office/drawing/2010/main" val="0"/>
                  </a:ext>
                </a:extLst>
              </a:blip>
              <a:srcRect/>
              <a:stretch>
                <a:fillRect/>
              </a:stretch>
            </p:blipFill>
            <p:spPr bwMode="auto">
              <a:xfrm>
                <a:off x="-809295" y="338043"/>
                <a:ext cx="492039" cy="434799"/>
              </a:xfrm>
              <a:prstGeom prst="rect">
                <a:avLst/>
              </a:prstGeom>
              <a:noFill/>
              <a:extLst>
                <a:ext uri="{909E8E84-426E-40DD-AFC4-6F175D3DCCD1}">
                  <a14:hiddenFill xmlns:a14="http://schemas.microsoft.com/office/drawing/2010/main">
                    <a:solidFill>
                      <a:srgbClr val="FFFFFF"/>
                    </a:solidFill>
                  </a14:hiddenFill>
                </a:ext>
              </a:extLst>
            </p:spPr>
          </p:pic>
        </p:grpSp>
        <p:cxnSp>
          <p:nvCxnSpPr>
            <p:cNvPr id="382" name="Straight Connector 381">
              <a:extLst>
                <a:ext uri="{FF2B5EF4-FFF2-40B4-BE49-F238E27FC236}">
                  <a16:creationId xmlns:a16="http://schemas.microsoft.com/office/drawing/2014/main" id="{86EB846A-C08D-8E44-A8A5-1C8D76F96038}"/>
                </a:ext>
              </a:extLst>
            </p:cNvPr>
            <p:cNvCxnSpPr>
              <a:cxnSpLocks/>
            </p:cNvCxnSpPr>
            <p:nvPr/>
          </p:nvCxnSpPr>
          <p:spPr>
            <a:xfrm flipH="1">
              <a:off x="-1464409" y="1645932"/>
              <a:ext cx="5705" cy="628419"/>
            </a:xfrm>
            <a:prstGeom prst="line">
              <a:avLst/>
            </a:prstGeom>
            <a:ln w="57150">
              <a:solidFill>
                <a:srgbClr val="FF0000"/>
              </a:solidFill>
              <a:tailEnd type="oval"/>
            </a:ln>
          </p:spPr>
          <p:style>
            <a:lnRef idx="1">
              <a:schemeClr val="accent1"/>
            </a:lnRef>
            <a:fillRef idx="0">
              <a:schemeClr val="accent1"/>
            </a:fillRef>
            <a:effectRef idx="0">
              <a:schemeClr val="accent1"/>
            </a:effectRef>
            <a:fontRef idx="minor">
              <a:schemeClr val="tx1"/>
            </a:fontRef>
          </p:style>
        </p:cxnSp>
      </p:grpSp>
      <p:grpSp>
        <p:nvGrpSpPr>
          <p:cNvPr id="464" name="Group 463"/>
          <p:cNvGrpSpPr/>
          <p:nvPr/>
        </p:nvGrpSpPr>
        <p:grpSpPr>
          <a:xfrm>
            <a:off x="-2522056" y="2665596"/>
            <a:ext cx="2320810" cy="1753900"/>
            <a:chOff x="-2567956" y="-104715"/>
            <a:chExt cx="2320810" cy="1753900"/>
          </a:xfrm>
        </p:grpSpPr>
        <p:grpSp>
          <p:nvGrpSpPr>
            <p:cNvPr id="465" name="Group 464"/>
            <p:cNvGrpSpPr/>
            <p:nvPr/>
          </p:nvGrpSpPr>
          <p:grpSpPr>
            <a:xfrm>
              <a:off x="-2567956" y="338043"/>
              <a:ext cx="2320810" cy="1311142"/>
              <a:chOff x="-2567956" y="338043"/>
              <a:chExt cx="2320810" cy="1311142"/>
            </a:xfrm>
          </p:grpSpPr>
          <p:sp>
            <p:nvSpPr>
              <p:cNvPr id="467" name="Rectangle 466"/>
              <p:cNvSpPr/>
              <p:nvPr/>
            </p:nvSpPr>
            <p:spPr>
              <a:xfrm>
                <a:off x="-2567956" y="587356"/>
                <a:ext cx="2320810" cy="1061829"/>
              </a:xfrm>
              <a:prstGeom prst="rect">
                <a:avLst/>
              </a:prstGeom>
              <a:ln w="38100" cap="rnd">
                <a:solidFill>
                  <a:srgbClr val="FF0000"/>
                </a:solidFill>
              </a:ln>
            </p:spPr>
            <p:txBody>
              <a:bodyPr wrap="square">
                <a:spAutoFit/>
              </a:bodyPr>
              <a:lstStyle/>
              <a:p>
                <a:r>
                  <a:rPr lang="en-GB" sz="900" b="1" u="sng" dirty="0"/>
                  <a:t>The red box:</a:t>
                </a:r>
              </a:p>
              <a:p>
                <a:r>
                  <a:rPr lang="en-GB" sz="900" dirty="0"/>
                  <a:t>These road work boxes can be used to highlight a particular task, or link parts of the journey to the national curriculum.</a:t>
                </a:r>
              </a:p>
              <a:p>
                <a:r>
                  <a:rPr lang="en-GB" sz="900" dirty="0"/>
                  <a:t>Just copy and paste when needed and drag to map position, editing position of pin if necessary. </a:t>
                </a:r>
                <a:r>
                  <a:rPr lang="en-GB" sz="900" dirty="0">
                    <a:effectLst>
                      <a:outerShdw blurRad="38100" dist="38100" dir="2700000" algn="tl">
                        <a:srgbClr val="000000">
                          <a:alpha val="43137"/>
                        </a:srgbClr>
                      </a:outerShdw>
                    </a:effectLst>
                  </a:rPr>
                  <a:t>Type over this text.</a:t>
                </a:r>
              </a:p>
            </p:txBody>
          </p:sp>
          <p:pic>
            <p:nvPicPr>
              <p:cNvPr id="468" name="Picture 18" descr="Image result for road signs men at work"/>
              <p:cNvPicPr>
                <a:picLocks noChangeAspect="1" noChangeArrowheads="1"/>
              </p:cNvPicPr>
              <p:nvPr/>
            </p:nvPicPr>
            <p:blipFill>
              <a:blip r:embed="rId5" cstate="print">
                <a:extLst>
                  <a:ext uri="{BEBA8EAE-BF5A-486C-A8C5-ECC9F3942E4B}">
                    <a14:imgProps xmlns:a14="http://schemas.microsoft.com/office/drawing/2010/main">
                      <a14:imgLayer r:embed="rId6">
                        <a14:imgEffect>
                          <a14:backgroundRemoval t="0" b="98737" l="294" r="97650">
                            <a14:foregroundMark x1="28731" y1="44947" x2="75029" y2="73604"/>
                            <a14:foregroundMark x1="55170" y1="22473" x2="27615" y2="89827"/>
                            <a14:foregroundMark x1="25441" y1="68617" x2="87133" y2="86104"/>
                            <a14:foregroundMark x1="45182" y1="29189" x2="53878" y2="40758"/>
                            <a14:foregroundMark x1="48825" y1="20944" x2="58284" y2="33311"/>
                            <a14:foregroundMark x1="41539" y1="19282" x2="50999" y2="3657"/>
                            <a14:foregroundMark x1="57521" y1="19282" x2="96181" y2="91888"/>
                            <a14:foregroundMark x1="14571" y1="96011" x2="97650" y2="95146"/>
                            <a14:foregroundMark x1="24031" y1="80319" x2="75029" y2="84441"/>
                            <a14:foregroundMark x1="60458" y1="45678" x2="79436" y2="77061"/>
                            <a14:foregroundMark x1="55347" y1="34176" x2="67039" y2="48138"/>
                            <a14:foregroundMark x1="39307" y1="48138" x2="30611" y2="76197"/>
                            <a14:foregroundMark x1="23325" y1="71277" x2="40071" y2="42420"/>
                            <a14:foregroundMark x1="18919" y1="80319" x2="69213" y2="82779"/>
                            <a14:foregroundMark x1="26968" y1="79521" x2="22562" y2="91888"/>
                            <a14:foregroundMark x1="19624" y1="75399" x2="81610" y2="88564"/>
                            <a14:foregroundMark x1="69918" y1="74535" x2="41539" y2="89428"/>
                            <a14:foregroundMark x1="31316" y1="71277" x2="14571" y2="91888"/>
                            <a14:foregroundMark x1="20388" y1="63032" x2="5053" y2="93551"/>
                            <a14:foregroundMark x1="12338" y1="86104" x2="41539" y2="78657"/>
                            <a14:foregroundMark x1="38014" y1="23737" x2="53408" y2="133"/>
                            <a14:foregroundMark x1="54877" y1="27128" x2="43478" y2="79388"/>
                            <a14:foregroundMark x1="43948" y1="40625" x2="34019" y2="91157"/>
                            <a14:foregroundMark x1="8696" y1="82713" x2="294" y2="91755"/>
                            <a14:foregroundMark x1="7697" y1="90625" x2="37485" y2="37234"/>
                            <a14:foregroundMark x1="24618" y1="56316" x2="45476" y2="14162"/>
                            <a14:foregroundMark x1="46945" y1="4056" x2="63807" y2="33311"/>
                            <a14:foregroundMark x1="52409" y1="3524" x2="82197" y2="56915"/>
                            <a14:foregroundMark x1="21093" y1="95080" x2="6698" y2="97340"/>
                            <a14:foregroundMark x1="7109" y1="93617" x2="1175" y2="98737"/>
                            <a14:foregroundMark x1="46298" y1="82779" x2="60458" y2="90093"/>
                            <a14:backgroundMark x1="1586" y1="97407" x2="2761" y2="98737"/>
                          </a14:backgroundRemoval>
                        </a14:imgEffect>
                      </a14:imgLayer>
                    </a14:imgProps>
                  </a:ext>
                  <a:ext uri="{28A0092B-C50C-407E-A947-70E740481C1C}">
                    <a14:useLocalDpi xmlns:a14="http://schemas.microsoft.com/office/drawing/2010/main" val="0"/>
                  </a:ext>
                </a:extLst>
              </a:blip>
              <a:srcRect/>
              <a:stretch>
                <a:fillRect/>
              </a:stretch>
            </p:blipFill>
            <p:spPr bwMode="auto">
              <a:xfrm>
                <a:off x="-809295" y="338043"/>
                <a:ext cx="492039" cy="434799"/>
              </a:xfrm>
              <a:prstGeom prst="rect">
                <a:avLst/>
              </a:prstGeom>
              <a:noFill/>
              <a:extLst>
                <a:ext uri="{909E8E84-426E-40DD-AFC4-6F175D3DCCD1}">
                  <a14:hiddenFill xmlns:a14="http://schemas.microsoft.com/office/drawing/2010/main">
                    <a:solidFill>
                      <a:srgbClr val="FFFFFF"/>
                    </a:solidFill>
                  </a14:hiddenFill>
                </a:ext>
              </a:extLst>
            </p:spPr>
          </p:pic>
        </p:grpSp>
        <p:cxnSp>
          <p:nvCxnSpPr>
            <p:cNvPr id="466" name="Straight Connector 465">
              <a:extLst>
                <a:ext uri="{FF2B5EF4-FFF2-40B4-BE49-F238E27FC236}">
                  <a16:creationId xmlns:a16="http://schemas.microsoft.com/office/drawing/2014/main" id="{86EB846A-C08D-8E44-A8A5-1C8D76F96038}"/>
                </a:ext>
              </a:extLst>
            </p:cNvPr>
            <p:cNvCxnSpPr>
              <a:cxnSpLocks/>
            </p:cNvCxnSpPr>
            <p:nvPr/>
          </p:nvCxnSpPr>
          <p:spPr>
            <a:xfrm flipV="1">
              <a:off x="-1495906" y="-104715"/>
              <a:ext cx="4053" cy="690144"/>
            </a:xfrm>
            <a:prstGeom prst="line">
              <a:avLst/>
            </a:prstGeom>
            <a:ln w="57150">
              <a:solidFill>
                <a:srgbClr val="FF0000"/>
              </a:solidFill>
              <a:tailEnd type="oval"/>
            </a:ln>
          </p:spPr>
          <p:style>
            <a:lnRef idx="1">
              <a:schemeClr val="accent1"/>
            </a:lnRef>
            <a:fillRef idx="0">
              <a:schemeClr val="accent1"/>
            </a:fillRef>
            <a:effectRef idx="0">
              <a:schemeClr val="accent1"/>
            </a:effectRef>
            <a:fontRef idx="minor">
              <a:schemeClr val="tx1"/>
            </a:fontRef>
          </p:style>
        </p:cxnSp>
      </p:grpSp>
      <p:pic>
        <p:nvPicPr>
          <p:cNvPr id="476" name="Picture 16" descr="Image result for car vector"/>
          <p:cNvPicPr>
            <a:picLocks noChangeAspect="1" noChangeArrowheads="1"/>
          </p:cNvPicPr>
          <p:nvPr/>
        </p:nvPicPr>
        <p:blipFill rotWithShape="1">
          <a:blip r:embed="rId7" cstate="print">
            <a:grayscl/>
            <a:extLst>
              <a:ext uri="{BEBA8EAE-BF5A-486C-A8C5-ECC9F3942E4B}">
                <a14:imgProps xmlns:a14="http://schemas.microsoft.com/office/drawing/2010/main">
                  <a14:imgLayer r:embed="rId8">
                    <a14:imgEffect>
                      <a14:backgroundRemoval t="22490" b="42259" l="55400" r="95200">
                        <a14:foregroundMark x1="68800" y1="34100" x2="63200" y2="38703"/>
                        <a14:foregroundMark x1="59800" y1="31590" x2="55400" y2="27197"/>
                        <a14:foregroundMark x1="61800" y1="28243" x2="65200" y2="38912"/>
                        <a14:foregroundMark x1="74000" y1="31799" x2="89200" y2="36192"/>
                        <a14:foregroundMark x1="92200" y1="33264" x2="85600" y2="39121"/>
                        <a14:foregroundMark x1="91400" y1="34937" x2="93400" y2="36402"/>
                        <a14:foregroundMark x1="89600" y1="31172" x2="93200" y2="32636"/>
                        <a14:foregroundMark x1="75200" y1="30753" x2="64600" y2="37866"/>
                        <a14:foregroundMark x1="59600" y1="33264" x2="66200" y2="38703"/>
                        <a14:foregroundMark x1="62400" y1="38912" x2="65200" y2="36611"/>
                        <a14:foregroundMark x1="65400" y1="40167" x2="63600" y2="39331"/>
                        <a14:foregroundMark x1="89800" y1="38494" x2="85000" y2="38703"/>
                      </a14:backgroundRemoval>
                    </a14:imgEffect>
                  </a14:imgLayer>
                </a14:imgProps>
              </a:ext>
              <a:ext uri="{28A0092B-C50C-407E-A947-70E740481C1C}">
                <a14:useLocalDpi xmlns:a14="http://schemas.microsoft.com/office/drawing/2010/main" val="0"/>
              </a:ext>
            </a:extLst>
          </a:blip>
          <a:srcRect l="52703" t="20050" b="55202"/>
          <a:stretch/>
        </p:blipFill>
        <p:spPr bwMode="auto">
          <a:xfrm>
            <a:off x="-1975353" y="8515216"/>
            <a:ext cx="1218716" cy="609630"/>
          </a:xfrm>
          <a:prstGeom prst="rect">
            <a:avLst/>
          </a:prstGeom>
          <a:noFill/>
          <a:extLst>
            <a:ext uri="{909E8E84-426E-40DD-AFC4-6F175D3DCCD1}">
              <a14:hiddenFill xmlns:a14="http://schemas.microsoft.com/office/drawing/2010/main">
                <a:solidFill>
                  <a:srgbClr val="FFFFFF"/>
                </a:solidFill>
              </a14:hiddenFill>
            </a:ext>
          </a:extLst>
        </p:spPr>
      </p:pic>
      <p:pic>
        <p:nvPicPr>
          <p:cNvPr id="477" name="Picture 16" descr="Image result for car vector"/>
          <p:cNvPicPr>
            <a:picLocks noChangeAspect="1" noChangeArrowheads="1"/>
          </p:cNvPicPr>
          <p:nvPr/>
        </p:nvPicPr>
        <p:blipFill rotWithShape="1">
          <a:blip r:embed="rId9" cstate="print">
            <a:grayscl/>
            <a:extLst>
              <a:ext uri="{BEBA8EAE-BF5A-486C-A8C5-ECC9F3942E4B}">
                <a14:imgProps xmlns:a14="http://schemas.microsoft.com/office/drawing/2010/main">
                  <a14:imgLayer r:embed="rId8">
                    <a14:imgEffect>
                      <a14:backgroundRemoval t="49268" b="65900" l="55300" r="95200">
                        <a14:foregroundMark x1="65700" y1="59519" x2="62500" y2="64331"/>
                        <a14:foregroundMark x1="81500" y1="59728" x2="87300" y2="61820"/>
                        <a14:foregroundMark x1="87500" y1="58473" x2="91900" y2="56172"/>
                        <a14:foregroundMark x1="79700" y1="55126" x2="77100" y2="49268"/>
                        <a14:foregroundMark x1="63100" y1="56381" x2="55300" y2="60565"/>
                        <a14:foregroundMark x1="68100" y1="56799" x2="87100" y2="63285"/>
                        <a14:foregroundMark x1="87900" y1="58682" x2="87900" y2="58682"/>
                      </a14:backgroundRemoval>
                    </a14:imgEffect>
                  </a14:imgLayer>
                </a14:imgProps>
              </a:ext>
              <a:ext uri="{28A0092B-C50C-407E-A947-70E740481C1C}">
                <a14:useLocalDpi xmlns:a14="http://schemas.microsoft.com/office/drawing/2010/main" val="0"/>
              </a:ext>
            </a:extLst>
          </a:blip>
          <a:srcRect l="52703" t="47971" b="31929"/>
          <a:stretch/>
        </p:blipFill>
        <p:spPr bwMode="auto">
          <a:xfrm>
            <a:off x="-2030046" y="9188145"/>
            <a:ext cx="1313226" cy="533519"/>
          </a:xfrm>
          <a:prstGeom prst="rect">
            <a:avLst/>
          </a:prstGeom>
          <a:noFill/>
          <a:extLst>
            <a:ext uri="{909E8E84-426E-40DD-AFC4-6F175D3DCCD1}">
              <a14:hiddenFill xmlns:a14="http://schemas.microsoft.com/office/drawing/2010/main">
                <a:solidFill>
                  <a:srgbClr val="FFFFFF"/>
                </a:solidFill>
              </a14:hiddenFill>
            </a:ext>
          </a:extLst>
        </p:spPr>
      </p:pic>
      <p:pic>
        <p:nvPicPr>
          <p:cNvPr id="478" name="Picture 16" descr="Image result for car vector"/>
          <p:cNvPicPr>
            <a:picLocks noChangeAspect="1" noChangeArrowheads="1"/>
          </p:cNvPicPr>
          <p:nvPr/>
        </p:nvPicPr>
        <p:blipFill rotWithShape="1">
          <a:blip r:embed="rId10" cstate="print">
            <a:clrChange>
              <a:clrFrom>
                <a:srgbClr val="FFFFFF"/>
              </a:clrFrom>
              <a:clrTo>
                <a:srgbClr val="FFFFFF">
                  <a:alpha val="0"/>
                </a:srgbClr>
              </a:clrTo>
            </a:clrChange>
            <a:grayscl/>
            <a:extLst>
              <a:ext uri="{BEBA8EAE-BF5A-486C-A8C5-ECC9F3942E4B}">
                <a14:imgProps xmlns:a14="http://schemas.microsoft.com/office/drawing/2010/main">
                  <a14:imgLayer r:embed="rId8">
                    <a14:imgEffect>
                      <a14:backgroundRemoval t="74895" b="89540" l="55200" r="95200">
                        <a14:foregroundMark x1="59300" y1="83682" x2="55200" y2="84310"/>
                        <a14:foregroundMark x1="62000" y1="81904" x2="63900" y2="87762"/>
                        <a14:foregroundMark x1="66900" y1="83682" x2="62800" y2="87029"/>
                        <a14:foregroundMark x1="68000" y1="82322" x2="78400" y2="77510"/>
                        <a14:foregroundMark x1="77100" y1="81904" x2="90300" y2="86192"/>
                        <a14:foregroundMark x1="88400" y1="81904" x2="93800" y2="84310"/>
                        <a14:foregroundMark x1="87800" y1="82531" x2="86700" y2="88598"/>
                        <a14:foregroundMark x1="82600" y1="83682" x2="89000" y2="88389"/>
                      </a14:backgroundRemoval>
                    </a14:imgEffect>
                  </a14:imgLayer>
                </a14:imgProps>
              </a:ext>
              <a:ext uri="{28A0092B-C50C-407E-A947-70E740481C1C}">
                <a14:useLocalDpi xmlns:a14="http://schemas.microsoft.com/office/drawing/2010/main" val="0"/>
              </a:ext>
            </a:extLst>
          </a:blip>
          <a:srcRect l="52703" t="73096" b="8576"/>
          <a:stretch/>
        </p:blipFill>
        <p:spPr bwMode="auto">
          <a:xfrm flipH="1">
            <a:off x="-2158736" y="9836117"/>
            <a:ext cx="1481607" cy="548866"/>
          </a:xfrm>
          <a:prstGeom prst="rect">
            <a:avLst/>
          </a:prstGeom>
          <a:noFill/>
          <a:extLst>
            <a:ext uri="{909E8E84-426E-40DD-AFC4-6F175D3DCCD1}">
              <a14:hiddenFill xmlns:a14="http://schemas.microsoft.com/office/drawing/2010/main">
                <a:solidFill>
                  <a:srgbClr val="FFFFFF"/>
                </a:solidFill>
              </a14:hiddenFill>
            </a:ext>
          </a:extLst>
        </p:spPr>
      </p:pic>
      <p:pic>
        <p:nvPicPr>
          <p:cNvPr id="479" name="Picture 16" descr="Image result for car vector"/>
          <p:cNvPicPr>
            <a:picLocks noChangeAspect="1" noChangeArrowheads="1"/>
          </p:cNvPicPr>
          <p:nvPr/>
        </p:nvPicPr>
        <p:blipFill rotWithShape="1">
          <a:blip r:embed="rId11" cstate="print">
            <a:extLst>
              <a:ext uri="{BEBA8EAE-BF5A-486C-A8C5-ECC9F3942E4B}">
                <a14:imgProps xmlns:a14="http://schemas.microsoft.com/office/drawing/2010/main">
                  <a14:imgLayer r:embed="rId8">
                    <a14:imgEffect>
                      <a14:backgroundRemoval t="209" b="16423" l="54600" r="95200">
                        <a14:foregroundMark x1="65900" y1="9833" x2="60900" y2="14644"/>
                        <a14:foregroundMark x1="60900" y1="7950" x2="55600" y2="7741"/>
                        <a14:foregroundMark x1="76900" y1="8368" x2="87700" y2="11715"/>
                        <a14:foregroundMark x1="89500" y1="8368" x2="86100" y2="14226"/>
                        <a14:foregroundMark x1="58600" y1="6276" x2="54600" y2="8159"/>
                        <a14:foregroundMark x1="63100" y1="5439" x2="71300" y2="209"/>
                        <a14:foregroundMark x1="81100" y1="4393" x2="78100" y2="2720"/>
                        <a14:foregroundMark x1="89900" y1="6695" x2="94300" y2="6904"/>
                        <a14:foregroundMark x1="84900" y1="6904" x2="94900" y2="9623"/>
                        <a14:foregroundMark x1="59000" y1="5649" x2="55600" y2="7322"/>
                      </a14:backgroundRemoval>
                    </a14:imgEffect>
                  </a14:imgLayer>
                </a14:imgProps>
              </a:ext>
              <a:ext uri="{28A0092B-C50C-407E-A947-70E740481C1C}">
                <a14:useLocalDpi xmlns:a14="http://schemas.microsoft.com/office/drawing/2010/main" val="0"/>
              </a:ext>
            </a:extLst>
          </a:blip>
          <a:srcRect l="52703" b="81570"/>
          <a:stretch/>
        </p:blipFill>
        <p:spPr bwMode="auto">
          <a:xfrm flipH="1">
            <a:off x="-2223554" y="7872369"/>
            <a:ext cx="1418409" cy="528394"/>
          </a:xfrm>
          <a:prstGeom prst="rect">
            <a:avLst/>
          </a:prstGeom>
          <a:noFill/>
          <a:extLst>
            <a:ext uri="{909E8E84-426E-40DD-AFC4-6F175D3DCCD1}">
              <a14:hiddenFill xmlns:a14="http://schemas.microsoft.com/office/drawing/2010/main">
                <a:solidFill>
                  <a:srgbClr val="FFFFFF"/>
                </a:solidFill>
              </a14:hiddenFill>
            </a:ext>
          </a:extLst>
        </p:spPr>
      </p:pic>
      <p:cxnSp>
        <p:nvCxnSpPr>
          <p:cNvPr id="211" name="Straight Connector 210">
            <a:extLst>
              <a:ext uri="{FF2B5EF4-FFF2-40B4-BE49-F238E27FC236}">
                <a16:creationId xmlns:a16="http://schemas.microsoft.com/office/drawing/2014/main" id="{F00234DB-30A0-A14D-B827-8C2DCE0238B9}"/>
              </a:ext>
            </a:extLst>
          </p:cNvPr>
          <p:cNvCxnSpPr>
            <a:cxnSpLocks/>
          </p:cNvCxnSpPr>
          <p:nvPr/>
        </p:nvCxnSpPr>
        <p:spPr>
          <a:xfrm flipH="1">
            <a:off x="10743475" y="3542546"/>
            <a:ext cx="0" cy="718011"/>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213" name="Straight Connector 212">
            <a:extLst>
              <a:ext uri="{FF2B5EF4-FFF2-40B4-BE49-F238E27FC236}">
                <a16:creationId xmlns:a16="http://schemas.microsoft.com/office/drawing/2014/main" id="{C3FA2F8C-BD2B-EA46-8D5D-0F3383BE1ABC}"/>
              </a:ext>
            </a:extLst>
          </p:cNvPr>
          <p:cNvCxnSpPr>
            <a:cxnSpLocks/>
          </p:cNvCxnSpPr>
          <p:nvPr/>
        </p:nvCxnSpPr>
        <p:spPr>
          <a:xfrm flipH="1" flipV="1">
            <a:off x="4862328" y="8381639"/>
            <a:ext cx="0" cy="655919"/>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220" name="Straight Connector 219">
            <a:extLst>
              <a:ext uri="{FF2B5EF4-FFF2-40B4-BE49-F238E27FC236}">
                <a16:creationId xmlns:a16="http://schemas.microsoft.com/office/drawing/2014/main" id="{C3FA2F8C-BD2B-EA46-8D5D-0F3383BE1ABC}"/>
              </a:ext>
            </a:extLst>
          </p:cNvPr>
          <p:cNvCxnSpPr>
            <a:cxnSpLocks/>
          </p:cNvCxnSpPr>
          <p:nvPr/>
        </p:nvCxnSpPr>
        <p:spPr>
          <a:xfrm flipH="1" flipV="1">
            <a:off x="4319546" y="3317146"/>
            <a:ext cx="22459" cy="914198"/>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222" name="Straight Connector 221">
            <a:extLst>
              <a:ext uri="{FF2B5EF4-FFF2-40B4-BE49-F238E27FC236}">
                <a16:creationId xmlns:a16="http://schemas.microsoft.com/office/drawing/2014/main" id="{F00234DB-30A0-A14D-B827-8C2DCE0238B9}"/>
              </a:ext>
            </a:extLst>
          </p:cNvPr>
          <p:cNvCxnSpPr>
            <a:cxnSpLocks/>
          </p:cNvCxnSpPr>
          <p:nvPr/>
        </p:nvCxnSpPr>
        <p:spPr>
          <a:xfrm flipH="1">
            <a:off x="10449077" y="3564984"/>
            <a:ext cx="0" cy="718011"/>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272" name="Straight Connector 271">
            <a:extLst>
              <a:ext uri="{FF2B5EF4-FFF2-40B4-BE49-F238E27FC236}">
                <a16:creationId xmlns:a16="http://schemas.microsoft.com/office/drawing/2014/main" id="{F00234DB-30A0-A14D-B827-8C2DCE0238B9}"/>
              </a:ext>
            </a:extLst>
          </p:cNvPr>
          <p:cNvCxnSpPr>
            <a:cxnSpLocks/>
          </p:cNvCxnSpPr>
          <p:nvPr/>
        </p:nvCxnSpPr>
        <p:spPr>
          <a:xfrm flipH="1" flipV="1">
            <a:off x="4703237" y="6066628"/>
            <a:ext cx="551" cy="657658"/>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279" name="Straight Connector 278">
            <a:extLst>
              <a:ext uri="{FF2B5EF4-FFF2-40B4-BE49-F238E27FC236}">
                <a16:creationId xmlns:a16="http://schemas.microsoft.com/office/drawing/2014/main" id="{86EB846A-C08D-8E44-A8A5-1C8D76F96038}"/>
              </a:ext>
            </a:extLst>
          </p:cNvPr>
          <p:cNvCxnSpPr>
            <a:cxnSpLocks/>
          </p:cNvCxnSpPr>
          <p:nvPr/>
        </p:nvCxnSpPr>
        <p:spPr>
          <a:xfrm>
            <a:off x="10478115" y="6086663"/>
            <a:ext cx="961953" cy="5497"/>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340" name="Straight Connector 339">
            <a:extLst>
              <a:ext uri="{FF2B5EF4-FFF2-40B4-BE49-F238E27FC236}">
                <a16:creationId xmlns:a16="http://schemas.microsoft.com/office/drawing/2014/main" id="{C3FA2F8C-BD2B-EA46-8D5D-0F3383BE1ABC}"/>
              </a:ext>
            </a:extLst>
          </p:cNvPr>
          <p:cNvCxnSpPr>
            <a:cxnSpLocks/>
          </p:cNvCxnSpPr>
          <p:nvPr/>
        </p:nvCxnSpPr>
        <p:spPr>
          <a:xfrm flipH="1">
            <a:off x="979695" y="7656709"/>
            <a:ext cx="1011544" cy="4988"/>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26" name="Straight Connector 425">
            <a:extLst>
              <a:ext uri="{FF2B5EF4-FFF2-40B4-BE49-F238E27FC236}">
                <a16:creationId xmlns:a16="http://schemas.microsoft.com/office/drawing/2014/main" id="{C3FA2F8C-BD2B-EA46-8D5D-0F3383BE1ABC}"/>
              </a:ext>
            </a:extLst>
          </p:cNvPr>
          <p:cNvCxnSpPr>
            <a:cxnSpLocks/>
          </p:cNvCxnSpPr>
          <p:nvPr/>
        </p:nvCxnSpPr>
        <p:spPr>
          <a:xfrm flipH="1">
            <a:off x="530516" y="5608225"/>
            <a:ext cx="1011544" cy="4988"/>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27" name="Straight Connector 426">
            <a:extLst>
              <a:ext uri="{FF2B5EF4-FFF2-40B4-BE49-F238E27FC236}">
                <a16:creationId xmlns:a16="http://schemas.microsoft.com/office/drawing/2014/main" id="{86EB846A-C08D-8E44-A8A5-1C8D76F96038}"/>
              </a:ext>
            </a:extLst>
          </p:cNvPr>
          <p:cNvCxnSpPr>
            <a:cxnSpLocks/>
          </p:cNvCxnSpPr>
          <p:nvPr/>
        </p:nvCxnSpPr>
        <p:spPr>
          <a:xfrm>
            <a:off x="10478114" y="6417480"/>
            <a:ext cx="961953" cy="5497"/>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29" name="Straight Connector 428">
            <a:extLst>
              <a:ext uri="{FF2B5EF4-FFF2-40B4-BE49-F238E27FC236}">
                <a16:creationId xmlns:a16="http://schemas.microsoft.com/office/drawing/2014/main" id="{C3FA2F8C-BD2B-EA46-8D5D-0F3383BE1ABC}"/>
              </a:ext>
            </a:extLst>
          </p:cNvPr>
          <p:cNvCxnSpPr>
            <a:cxnSpLocks/>
          </p:cNvCxnSpPr>
          <p:nvPr/>
        </p:nvCxnSpPr>
        <p:spPr>
          <a:xfrm flipH="1" flipV="1">
            <a:off x="11055892" y="1037563"/>
            <a:ext cx="0" cy="655919"/>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30" name="Straight Connector 429">
            <a:extLst>
              <a:ext uri="{FF2B5EF4-FFF2-40B4-BE49-F238E27FC236}">
                <a16:creationId xmlns:a16="http://schemas.microsoft.com/office/drawing/2014/main" id="{C3FA2F8C-BD2B-EA46-8D5D-0F3383BE1ABC}"/>
              </a:ext>
            </a:extLst>
          </p:cNvPr>
          <p:cNvCxnSpPr>
            <a:cxnSpLocks/>
          </p:cNvCxnSpPr>
          <p:nvPr/>
        </p:nvCxnSpPr>
        <p:spPr>
          <a:xfrm flipH="1" flipV="1">
            <a:off x="11389008" y="1037563"/>
            <a:ext cx="0" cy="655919"/>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31" name="Straight Connector 430">
            <a:extLst>
              <a:ext uri="{FF2B5EF4-FFF2-40B4-BE49-F238E27FC236}">
                <a16:creationId xmlns:a16="http://schemas.microsoft.com/office/drawing/2014/main" id="{C3FA2F8C-BD2B-EA46-8D5D-0F3383BE1ABC}"/>
              </a:ext>
            </a:extLst>
          </p:cNvPr>
          <p:cNvCxnSpPr>
            <a:cxnSpLocks/>
          </p:cNvCxnSpPr>
          <p:nvPr/>
        </p:nvCxnSpPr>
        <p:spPr>
          <a:xfrm flipH="1" flipV="1">
            <a:off x="10467525" y="1900329"/>
            <a:ext cx="0" cy="655919"/>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32" name="Straight Connector 431">
            <a:extLst>
              <a:ext uri="{FF2B5EF4-FFF2-40B4-BE49-F238E27FC236}">
                <a16:creationId xmlns:a16="http://schemas.microsoft.com/office/drawing/2014/main" id="{C3FA2F8C-BD2B-EA46-8D5D-0F3383BE1ABC}"/>
              </a:ext>
            </a:extLst>
          </p:cNvPr>
          <p:cNvCxnSpPr>
            <a:cxnSpLocks/>
          </p:cNvCxnSpPr>
          <p:nvPr/>
        </p:nvCxnSpPr>
        <p:spPr>
          <a:xfrm flipH="1" flipV="1">
            <a:off x="10800641" y="1900329"/>
            <a:ext cx="0" cy="655919"/>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33" name="Straight Connector 432">
            <a:extLst>
              <a:ext uri="{FF2B5EF4-FFF2-40B4-BE49-F238E27FC236}">
                <a16:creationId xmlns:a16="http://schemas.microsoft.com/office/drawing/2014/main" id="{F00234DB-30A0-A14D-B827-8C2DCE0238B9}"/>
              </a:ext>
            </a:extLst>
          </p:cNvPr>
          <p:cNvCxnSpPr>
            <a:cxnSpLocks/>
          </p:cNvCxnSpPr>
          <p:nvPr/>
        </p:nvCxnSpPr>
        <p:spPr>
          <a:xfrm flipH="1" flipV="1">
            <a:off x="10117532" y="1898590"/>
            <a:ext cx="551" cy="657658"/>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34" name="Straight Connector 433">
            <a:extLst>
              <a:ext uri="{FF2B5EF4-FFF2-40B4-BE49-F238E27FC236}">
                <a16:creationId xmlns:a16="http://schemas.microsoft.com/office/drawing/2014/main" id="{C3FA2F8C-BD2B-EA46-8D5D-0F3383BE1ABC}"/>
              </a:ext>
            </a:extLst>
          </p:cNvPr>
          <p:cNvCxnSpPr>
            <a:cxnSpLocks/>
          </p:cNvCxnSpPr>
          <p:nvPr/>
        </p:nvCxnSpPr>
        <p:spPr>
          <a:xfrm flipH="1" flipV="1">
            <a:off x="11080040" y="1900329"/>
            <a:ext cx="0" cy="655919"/>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35" name="Straight Connector 434">
            <a:extLst>
              <a:ext uri="{FF2B5EF4-FFF2-40B4-BE49-F238E27FC236}">
                <a16:creationId xmlns:a16="http://schemas.microsoft.com/office/drawing/2014/main" id="{C3FA2F8C-BD2B-EA46-8D5D-0F3383BE1ABC}"/>
              </a:ext>
            </a:extLst>
          </p:cNvPr>
          <p:cNvCxnSpPr>
            <a:cxnSpLocks/>
          </p:cNvCxnSpPr>
          <p:nvPr/>
        </p:nvCxnSpPr>
        <p:spPr>
          <a:xfrm flipH="1" flipV="1">
            <a:off x="11413156" y="1900329"/>
            <a:ext cx="0" cy="655919"/>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36" name="Straight Connector 435">
            <a:extLst>
              <a:ext uri="{FF2B5EF4-FFF2-40B4-BE49-F238E27FC236}">
                <a16:creationId xmlns:a16="http://schemas.microsoft.com/office/drawing/2014/main" id="{C3FA2F8C-BD2B-EA46-8D5D-0F3383BE1ABC}"/>
              </a:ext>
            </a:extLst>
          </p:cNvPr>
          <p:cNvCxnSpPr>
            <a:cxnSpLocks/>
          </p:cNvCxnSpPr>
          <p:nvPr/>
        </p:nvCxnSpPr>
        <p:spPr>
          <a:xfrm flipH="1" flipV="1">
            <a:off x="10446376" y="2759572"/>
            <a:ext cx="0" cy="655919"/>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37" name="Straight Connector 436">
            <a:extLst>
              <a:ext uri="{FF2B5EF4-FFF2-40B4-BE49-F238E27FC236}">
                <a16:creationId xmlns:a16="http://schemas.microsoft.com/office/drawing/2014/main" id="{C3FA2F8C-BD2B-EA46-8D5D-0F3383BE1ABC}"/>
              </a:ext>
            </a:extLst>
          </p:cNvPr>
          <p:cNvCxnSpPr>
            <a:cxnSpLocks/>
          </p:cNvCxnSpPr>
          <p:nvPr/>
        </p:nvCxnSpPr>
        <p:spPr>
          <a:xfrm flipH="1" flipV="1">
            <a:off x="10779492" y="2759572"/>
            <a:ext cx="0" cy="655919"/>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38" name="Straight Connector 437">
            <a:extLst>
              <a:ext uri="{FF2B5EF4-FFF2-40B4-BE49-F238E27FC236}">
                <a16:creationId xmlns:a16="http://schemas.microsoft.com/office/drawing/2014/main" id="{F00234DB-30A0-A14D-B827-8C2DCE0238B9}"/>
              </a:ext>
            </a:extLst>
          </p:cNvPr>
          <p:cNvCxnSpPr>
            <a:cxnSpLocks/>
          </p:cNvCxnSpPr>
          <p:nvPr/>
        </p:nvCxnSpPr>
        <p:spPr>
          <a:xfrm flipH="1" flipV="1">
            <a:off x="4953284" y="10831825"/>
            <a:ext cx="551" cy="657658"/>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39" name="Straight Connector 438">
            <a:extLst>
              <a:ext uri="{FF2B5EF4-FFF2-40B4-BE49-F238E27FC236}">
                <a16:creationId xmlns:a16="http://schemas.microsoft.com/office/drawing/2014/main" id="{C3FA2F8C-BD2B-EA46-8D5D-0F3383BE1ABC}"/>
              </a:ext>
            </a:extLst>
          </p:cNvPr>
          <p:cNvCxnSpPr>
            <a:cxnSpLocks/>
          </p:cNvCxnSpPr>
          <p:nvPr/>
        </p:nvCxnSpPr>
        <p:spPr>
          <a:xfrm flipH="1" flipV="1">
            <a:off x="11058891" y="2759572"/>
            <a:ext cx="0" cy="655919"/>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40" name="Straight Connector 439">
            <a:extLst>
              <a:ext uri="{FF2B5EF4-FFF2-40B4-BE49-F238E27FC236}">
                <a16:creationId xmlns:a16="http://schemas.microsoft.com/office/drawing/2014/main" id="{C3FA2F8C-BD2B-EA46-8D5D-0F3383BE1ABC}"/>
              </a:ext>
            </a:extLst>
          </p:cNvPr>
          <p:cNvCxnSpPr>
            <a:cxnSpLocks/>
          </p:cNvCxnSpPr>
          <p:nvPr/>
        </p:nvCxnSpPr>
        <p:spPr>
          <a:xfrm flipH="1" flipV="1">
            <a:off x="11392007" y="2759572"/>
            <a:ext cx="0" cy="655919"/>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41" name="Straight Connector 440">
            <a:extLst>
              <a:ext uri="{FF2B5EF4-FFF2-40B4-BE49-F238E27FC236}">
                <a16:creationId xmlns:a16="http://schemas.microsoft.com/office/drawing/2014/main" id="{F00234DB-30A0-A14D-B827-8C2DCE0238B9}"/>
              </a:ext>
            </a:extLst>
          </p:cNvPr>
          <p:cNvCxnSpPr>
            <a:cxnSpLocks/>
          </p:cNvCxnSpPr>
          <p:nvPr/>
        </p:nvCxnSpPr>
        <p:spPr>
          <a:xfrm flipH="1">
            <a:off x="10743475" y="4491123"/>
            <a:ext cx="0" cy="718011"/>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42" name="Straight Connector 441">
            <a:extLst>
              <a:ext uri="{FF2B5EF4-FFF2-40B4-BE49-F238E27FC236}">
                <a16:creationId xmlns:a16="http://schemas.microsoft.com/office/drawing/2014/main" id="{F00234DB-30A0-A14D-B827-8C2DCE0238B9}"/>
              </a:ext>
            </a:extLst>
          </p:cNvPr>
          <p:cNvCxnSpPr>
            <a:cxnSpLocks/>
          </p:cNvCxnSpPr>
          <p:nvPr/>
        </p:nvCxnSpPr>
        <p:spPr>
          <a:xfrm flipH="1">
            <a:off x="10117532" y="4461212"/>
            <a:ext cx="0" cy="718011"/>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43" name="Straight Connector 442">
            <a:extLst>
              <a:ext uri="{FF2B5EF4-FFF2-40B4-BE49-F238E27FC236}">
                <a16:creationId xmlns:a16="http://schemas.microsoft.com/office/drawing/2014/main" id="{F00234DB-30A0-A14D-B827-8C2DCE0238B9}"/>
              </a:ext>
            </a:extLst>
          </p:cNvPr>
          <p:cNvCxnSpPr>
            <a:cxnSpLocks/>
          </p:cNvCxnSpPr>
          <p:nvPr/>
        </p:nvCxnSpPr>
        <p:spPr>
          <a:xfrm flipH="1">
            <a:off x="10449077" y="4471606"/>
            <a:ext cx="0" cy="718011"/>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44" name="Straight Connector 443">
            <a:extLst>
              <a:ext uri="{FF2B5EF4-FFF2-40B4-BE49-F238E27FC236}">
                <a16:creationId xmlns:a16="http://schemas.microsoft.com/office/drawing/2014/main" id="{F00234DB-30A0-A14D-B827-8C2DCE0238B9}"/>
              </a:ext>
            </a:extLst>
          </p:cNvPr>
          <p:cNvCxnSpPr>
            <a:cxnSpLocks/>
          </p:cNvCxnSpPr>
          <p:nvPr/>
        </p:nvCxnSpPr>
        <p:spPr>
          <a:xfrm flipH="1">
            <a:off x="11413156" y="3562539"/>
            <a:ext cx="0" cy="718011"/>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45" name="Straight Connector 444">
            <a:extLst>
              <a:ext uri="{FF2B5EF4-FFF2-40B4-BE49-F238E27FC236}">
                <a16:creationId xmlns:a16="http://schemas.microsoft.com/office/drawing/2014/main" id="{F00234DB-30A0-A14D-B827-8C2DCE0238B9}"/>
              </a:ext>
            </a:extLst>
          </p:cNvPr>
          <p:cNvCxnSpPr>
            <a:cxnSpLocks/>
          </p:cNvCxnSpPr>
          <p:nvPr/>
        </p:nvCxnSpPr>
        <p:spPr>
          <a:xfrm flipH="1">
            <a:off x="11064654" y="3542546"/>
            <a:ext cx="0" cy="718011"/>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46" name="Straight Connector 445">
            <a:extLst>
              <a:ext uri="{FF2B5EF4-FFF2-40B4-BE49-F238E27FC236}">
                <a16:creationId xmlns:a16="http://schemas.microsoft.com/office/drawing/2014/main" id="{F00234DB-30A0-A14D-B827-8C2DCE0238B9}"/>
              </a:ext>
            </a:extLst>
          </p:cNvPr>
          <p:cNvCxnSpPr>
            <a:cxnSpLocks/>
          </p:cNvCxnSpPr>
          <p:nvPr/>
        </p:nvCxnSpPr>
        <p:spPr>
          <a:xfrm flipH="1">
            <a:off x="11404394" y="4511116"/>
            <a:ext cx="0" cy="718011"/>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47" name="Straight Connector 446">
            <a:extLst>
              <a:ext uri="{FF2B5EF4-FFF2-40B4-BE49-F238E27FC236}">
                <a16:creationId xmlns:a16="http://schemas.microsoft.com/office/drawing/2014/main" id="{F00234DB-30A0-A14D-B827-8C2DCE0238B9}"/>
              </a:ext>
            </a:extLst>
          </p:cNvPr>
          <p:cNvCxnSpPr>
            <a:cxnSpLocks/>
          </p:cNvCxnSpPr>
          <p:nvPr/>
        </p:nvCxnSpPr>
        <p:spPr>
          <a:xfrm flipH="1">
            <a:off x="11055892" y="4491123"/>
            <a:ext cx="0" cy="718011"/>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49" name="Straight Connector 448">
            <a:extLst>
              <a:ext uri="{FF2B5EF4-FFF2-40B4-BE49-F238E27FC236}">
                <a16:creationId xmlns:a16="http://schemas.microsoft.com/office/drawing/2014/main" id="{86EB846A-C08D-8E44-A8A5-1C8D76F96038}"/>
              </a:ext>
            </a:extLst>
          </p:cNvPr>
          <p:cNvCxnSpPr>
            <a:cxnSpLocks/>
          </p:cNvCxnSpPr>
          <p:nvPr/>
        </p:nvCxnSpPr>
        <p:spPr>
          <a:xfrm>
            <a:off x="10423504" y="7214799"/>
            <a:ext cx="961953" cy="5497"/>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50" name="Straight Connector 449">
            <a:extLst>
              <a:ext uri="{FF2B5EF4-FFF2-40B4-BE49-F238E27FC236}">
                <a16:creationId xmlns:a16="http://schemas.microsoft.com/office/drawing/2014/main" id="{C3FA2F8C-BD2B-EA46-8D5D-0F3383BE1ABC}"/>
              </a:ext>
            </a:extLst>
          </p:cNvPr>
          <p:cNvCxnSpPr>
            <a:cxnSpLocks/>
          </p:cNvCxnSpPr>
          <p:nvPr/>
        </p:nvCxnSpPr>
        <p:spPr>
          <a:xfrm flipH="1">
            <a:off x="711724" y="9975169"/>
            <a:ext cx="1011544" cy="4988"/>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51" name="Straight Connector 450">
            <a:extLst>
              <a:ext uri="{FF2B5EF4-FFF2-40B4-BE49-F238E27FC236}">
                <a16:creationId xmlns:a16="http://schemas.microsoft.com/office/drawing/2014/main" id="{C3FA2F8C-BD2B-EA46-8D5D-0F3383BE1ABC}"/>
              </a:ext>
            </a:extLst>
          </p:cNvPr>
          <p:cNvCxnSpPr>
            <a:cxnSpLocks/>
          </p:cNvCxnSpPr>
          <p:nvPr/>
        </p:nvCxnSpPr>
        <p:spPr>
          <a:xfrm flipH="1">
            <a:off x="9998499" y="6972180"/>
            <a:ext cx="1011544" cy="4988"/>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52" name="Straight Connector 451">
            <a:extLst>
              <a:ext uri="{FF2B5EF4-FFF2-40B4-BE49-F238E27FC236}">
                <a16:creationId xmlns:a16="http://schemas.microsoft.com/office/drawing/2014/main" id="{86EB846A-C08D-8E44-A8A5-1C8D76F96038}"/>
              </a:ext>
            </a:extLst>
          </p:cNvPr>
          <p:cNvCxnSpPr>
            <a:cxnSpLocks/>
          </p:cNvCxnSpPr>
          <p:nvPr/>
        </p:nvCxnSpPr>
        <p:spPr>
          <a:xfrm>
            <a:off x="10423503" y="7545616"/>
            <a:ext cx="961953" cy="5497"/>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53" name="Straight Connector 452">
            <a:extLst>
              <a:ext uri="{FF2B5EF4-FFF2-40B4-BE49-F238E27FC236}">
                <a16:creationId xmlns:a16="http://schemas.microsoft.com/office/drawing/2014/main" id="{86EB846A-C08D-8E44-A8A5-1C8D76F96038}"/>
              </a:ext>
            </a:extLst>
          </p:cNvPr>
          <p:cNvCxnSpPr>
            <a:cxnSpLocks/>
          </p:cNvCxnSpPr>
          <p:nvPr/>
        </p:nvCxnSpPr>
        <p:spPr>
          <a:xfrm>
            <a:off x="10462726" y="8354350"/>
            <a:ext cx="961953" cy="5497"/>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54" name="Straight Connector 453">
            <a:extLst>
              <a:ext uri="{FF2B5EF4-FFF2-40B4-BE49-F238E27FC236}">
                <a16:creationId xmlns:a16="http://schemas.microsoft.com/office/drawing/2014/main" id="{C3FA2F8C-BD2B-EA46-8D5D-0F3383BE1ABC}"/>
              </a:ext>
            </a:extLst>
          </p:cNvPr>
          <p:cNvCxnSpPr>
            <a:cxnSpLocks/>
          </p:cNvCxnSpPr>
          <p:nvPr/>
        </p:nvCxnSpPr>
        <p:spPr>
          <a:xfrm flipH="1">
            <a:off x="10037721" y="7768337"/>
            <a:ext cx="1011544" cy="4988"/>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55" name="Straight Connector 454">
            <a:extLst>
              <a:ext uri="{FF2B5EF4-FFF2-40B4-BE49-F238E27FC236}">
                <a16:creationId xmlns:a16="http://schemas.microsoft.com/office/drawing/2014/main" id="{C3FA2F8C-BD2B-EA46-8D5D-0F3383BE1ABC}"/>
              </a:ext>
            </a:extLst>
          </p:cNvPr>
          <p:cNvCxnSpPr>
            <a:cxnSpLocks/>
          </p:cNvCxnSpPr>
          <p:nvPr/>
        </p:nvCxnSpPr>
        <p:spPr>
          <a:xfrm flipH="1">
            <a:off x="10037721" y="8111731"/>
            <a:ext cx="1011544" cy="4988"/>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56" name="Straight Connector 455">
            <a:extLst>
              <a:ext uri="{FF2B5EF4-FFF2-40B4-BE49-F238E27FC236}">
                <a16:creationId xmlns:a16="http://schemas.microsoft.com/office/drawing/2014/main" id="{86EB846A-C08D-8E44-A8A5-1C8D76F96038}"/>
              </a:ext>
            </a:extLst>
          </p:cNvPr>
          <p:cNvCxnSpPr>
            <a:cxnSpLocks/>
          </p:cNvCxnSpPr>
          <p:nvPr/>
        </p:nvCxnSpPr>
        <p:spPr>
          <a:xfrm>
            <a:off x="10462725" y="8685167"/>
            <a:ext cx="961953" cy="5497"/>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57" name="Straight Connector 456">
            <a:extLst>
              <a:ext uri="{FF2B5EF4-FFF2-40B4-BE49-F238E27FC236}">
                <a16:creationId xmlns:a16="http://schemas.microsoft.com/office/drawing/2014/main" id="{86EB846A-C08D-8E44-A8A5-1C8D76F96038}"/>
              </a:ext>
            </a:extLst>
          </p:cNvPr>
          <p:cNvCxnSpPr>
            <a:cxnSpLocks/>
          </p:cNvCxnSpPr>
          <p:nvPr/>
        </p:nvCxnSpPr>
        <p:spPr>
          <a:xfrm>
            <a:off x="10478115" y="9497582"/>
            <a:ext cx="961953" cy="5497"/>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58" name="Straight Connector 457">
            <a:extLst>
              <a:ext uri="{FF2B5EF4-FFF2-40B4-BE49-F238E27FC236}">
                <a16:creationId xmlns:a16="http://schemas.microsoft.com/office/drawing/2014/main" id="{C3FA2F8C-BD2B-EA46-8D5D-0F3383BE1ABC}"/>
              </a:ext>
            </a:extLst>
          </p:cNvPr>
          <p:cNvCxnSpPr>
            <a:cxnSpLocks/>
          </p:cNvCxnSpPr>
          <p:nvPr/>
        </p:nvCxnSpPr>
        <p:spPr>
          <a:xfrm flipH="1">
            <a:off x="10053110" y="8911569"/>
            <a:ext cx="1011544" cy="4988"/>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59" name="Straight Connector 458">
            <a:extLst>
              <a:ext uri="{FF2B5EF4-FFF2-40B4-BE49-F238E27FC236}">
                <a16:creationId xmlns:a16="http://schemas.microsoft.com/office/drawing/2014/main" id="{C3FA2F8C-BD2B-EA46-8D5D-0F3383BE1ABC}"/>
              </a:ext>
            </a:extLst>
          </p:cNvPr>
          <p:cNvCxnSpPr>
            <a:cxnSpLocks/>
          </p:cNvCxnSpPr>
          <p:nvPr/>
        </p:nvCxnSpPr>
        <p:spPr>
          <a:xfrm flipH="1">
            <a:off x="10053110" y="9254963"/>
            <a:ext cx="1011544" cy="4988"/>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60" name="Straight Connector 459">
            <a:extLst>
              <a:ext uri="{FF2B5EF4-FFF2-40B4-BE49-F238E27FC236}">
                <a16:creationId xmlns:a16="http://schemas.microsoft.com/office/drawing/2014/main" id="{86EB846A-C08D-8E44-A8A5-1C8D76F96038}"/>
              </a:ext>
            </a:extLst>
          </p:cNvPr>
          <p:cNvCxnSpPr>
            <a:cxnSpLocks/>
          </p:cNvCxnSpPr>
          <p:nvPr/>
        </p:nvCxnSpPr>
        <p:spPr>
          <a:xfrm>
            <a:off x="10478114" y="9828399"/>
            <a:ext cx="961953" cy="5497"/>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grpSp>
        <p:nvGrpSpPr>
          <p:cNvPr id="124" name="Group 123"/>
          <p:cNvGrpSpPr/>
          <p:nvPr/>
        </p:nvGrpSpPr>
        <p:grpSpPr>
          <a:xfrm>
            <a:off x="-1929352" y="5146585"/>
            <a:ext cx="1214980" cy="1234099"/>
            <a:chOff x="1212628" y="4031237"/>
            <a:chExt cx="1214980" cy="1304869"/>
          </a:xfrm>
          <a:solidFill>
            <a:srgbClr val="FFFF00"/>
          </a:solidFill>
        </p:grpSpPr>
        <p:sp>
          <p:nvSpPr>
            <p:cNvPr id="125" name="Oval 124">
              <a:extLst>
                <a:ext uri="{FF2B5EF4-FFF2-40B4-BE49-F238E27FC236}">
                  <a16:creationId xmlns:a16="http://schemas.microsoft.com/office/drawing/2014/main" id="{73B2E537-2E94-164D-A891-794C913A475F}"/>
                </a:ext>
              </a:extLst>
            </p:cNvPr>
            <p:cNvSpPr/>
            <p:nvPr/>
          </p:nvSpPr>
          <p:spPr>
            <a:xfrm>
              <a:off x="1212628" y="4031237"/>
              <a:ext cx="1214980" cy="130486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Oval 125">
              <a:extLst>
                <a:ext uri="{FF2B5EF4-FFF2-40B4-BE49-F238E27FC236}">
                  <a16:creationId xmlns:a16="http://schemas.microsoft.com/office/drawing/2014/main" id="{7F00163B-8BDB-AF44-A463-AD1ACB8794F0}"/>
                </a:ext>
              </a:extLst>
            </p:cNvPr>
            <p:cNvSpPr/>
            <p:nvPr/>
          </p:nvSpPr>
          <p:spPr>
            <a:xfrm>
              <a:off x="1399584" y="4232021"/>
              <a:ext cx="841075" cy="90330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TextBox 126">
              <a:extLst>
                <a:ext uri="{FF2B5EF4-FFF2-40B4-BE49-F238E27FC236}">
                  <a16:creationId xmlns:a16="http://schemas.microsoft.com/office/drawing/2014/main" id="{560EBA4B-8AEC-D046-B76B-ED0FD5A6C7DD}"/>
                </a:ext>
              </a:extLst>
            </p:cNvPr>
            <p:cNvSpPr txBox="1"/>
            <p:nvPr/>
          </p:nvSpPr>
          <p:spPr>
            <a:xfrm>
              <a:off x="1234408" y="4511703"/>
              <a:ext cx="1170599" cy="553224"/>
            </a:xfrm>
            <a:prstGeom prst="rect">
              <a:avLst/>
            </a:prstGeom>
            <a:grpFill/>
          </p:spPr>
          <p:txBody>
            <a:bodyPr wrap="square" rtlCol="0">
              <a:spAutoFit/>
            </a:bodyPr>
            <a:lstStyle/>
            <a:p>
              <a:pPr algn="ctr"/>
              <a:r>
                <a:rPr lang="en-US" sz="1400" b="1" dirty="0"/>
                <a:t>Computer Science</a:t>
              </a:r>
            </a:p>
          </p:txBody>
        </p:sp>
      </p:grpSp>
      <p:pic>
        <p:nvPicPr>
          <p:cNvPr id="12" name="Picture 11">
            <a:extLst>
              <a:ext uri="{FF2B5EF4-FFF2-40B4-BE49-F238E27FC236}">
                <a16:creationId xmlns:a16="http://schemas.microsoft.com/office/drawing/2014/main" id="{880F0E03-80CA-4ACA-B900-722E2531D961}"/>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8542899" y="59482"/>
            <a:ext cx="986807" cy="993520"/>
          </a:xfrm>
          <a:prstGeom prst="rect">
            <a:avLst/>
          </a:prstGeom>
        </p:spPr>
      </p:pic>
      <p:grpSp>
        <p:nvGrpSpPr>
          <p:cNvPr id="138" name="Group 137"/>
          <p:cNvGrpSpPr/>
          <p:nvPr/>
        </p:nvGrpSpPr>
        <p:grpSpPr>
          <a:xfrm>
            <a:off x="8156480" y="5515066"/>
            <a:ext cx="1221188" cy="1241391"/>
            <a:chOff x="7279073" y="10490852"/>
            <a:chExt cx="1221188" cy="1241391"/>
          </a:xfrm>
        </p:grpSpPr>
        <p:sp>
          <p:nvSpPr>
            <p:cNvPr id="139" name="Oval 138">
              <a:extLst>
                <a:ext uri="{FF2B5EF4-FFF2-40B4-BE49-F238E27FC236}">
                  <a16:creationId xmlns:a16="http://schemas.microsoft.com/office/drawing/2014/main" id="{67D857C8-6DBF-1441-BED6-4FF1EB531C36}"/>
                </a:ext>
              </a:extLst>
            </p:cNvPr>
            <p:cNvSpPr/>
            <p:nvPr/>
          </p:nvSpPr>
          <p:spPr>
            <a:xfrm>
              <a:off x="7285281" y="10490852"/>
              <a:ext cx="1214980" cy="1241391"/>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Oval 139">
              <a:extLst>
                <a:ext uri="{FF2B5EF4-FFF2-40B4-BE49-F238E27FC236}">
                  <a16:creationId xmlns:a16="http://schemas.microsoft.com/office/drawing/2014/main" id="{7F00163B-8BDB-AF44-A463-AD1ACB8794F0}"/>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TextBox 141">
              <a:extLst>
                <a:ext uri="{FF2B5EF4-FFF2-40B4-BE49-F238E27FC236}">
                  <a16:creationId xmlns:a16="http://schemas.microsoft.com/office/drawing/2014/main" id="{560EBA4B-8AEC-D046-B76B-ED0FD5A6C7DD}"/>
                </a:ext>
              </a:extLst>
            </p:cNvPr>
            <p:cNvSpPr txBox="1"/>
            <p:nvPr/>
          </p:nvSpPr>
          <p:spPr>
            <a:xfrm>
              <a:off x="7279073" y="10951780"/>
              <a:ext cx="1214979" cy="338554"/>
            </a:xfrm>
            <a:prstGeom prst="rect">
              <a:avLst/>
            </a:prstGeom>
            <a:noFill/>
          </p:spPr>
          <p:txBody>
            <a:bodyPr wrap="square" rtlCol="0">
              <a:spAutoFit/>
            </a:bodyPr>
            <a:lstStyle/>
            <a:p>
              <a:pPr algn="ctr"/>
              <a:r>
                <a:rPr lang="en-US" sz="1600" b="1" dirty="0"/>
                <a:t>Year 11</a:t>
              </a:r>
            </a:p>
          </p:txBody>
        </p:sp>
      </p:grpSp>
      <p:sp>
        <p:nvSpPr>
          <p:cNvPr id="2" name="TextBox 1"/>
          <p:cNvSpPr txBox="1"/>
          <p:nvPr/>
        </p:nvSpPr>
        <p:spPr>
          <a:xfrm>
            <a:off x="2612234" y="9366686"/>
            <a:ext cx="1841330" cy="1508105"/>
          </a:xfrm>
          <a:prstGeom prst="rect">
            <a:avLst/>
          </a:prstGeom>
          <a:noFill/>
          <a:ln>
            <a:solidFill>
              <a:srgbClr val="0070C0"/>
            </a:solidFill>
          </a:ln>
        </p:spPr>
        <p:txBody>
          <a:bodyPr wrap="square" rtlCol="0">
            <a:spAutoFit/>
          </a:bodyPr>
          <a:lstStyle/>
          <a:p>
            <a:r>
              <a:rPr lang="en-GB" sz="1000" b="1" u="sng" dirty="0"/>
              <a:t>Knowledge – Systems architecture , memory and storage</a:t>
            </a:r>
          </a:p>
          <a:p>
            <a:pPr marL="171450" indent="-171450">
              <a:buFont typeface="Arial" panose="020B0604020202020204" pitchFamily="34" charset="0"/>
              <a:buChar char="•"/>
            </a:pPr>
            <a:r>
              <a:rPr lang="en-GB" sz="1000" dirty="0"/>
              <a:t>Architecture of the CPU</a:t>
            </a:r>
          </a:p>
          <a:p>
            <a:pPr marL="171450" indent="-171450">
              <a:buFont typeface="Arial" panose="020B0604020202020204" pitchFamily="34" charset="0"/>
              <a:buChar char="•"/>
            </a:pPr>
            <a:r>
              <a:rPr lang="en-GB" sz="1000" dirty="0"/>
              <a:t>CPU Performance</a:t>
            </a:r>
          </a:p>
          <a:p>
            <a:pPr marL="171450" indent="-171450">
              <a:buFont typeface="Arial" panose="020B0604020202020204" pitchFamily="34" charset="0"/>
              <a:buChar char="•"/>
            </a:pPr>
            <a:r>
              <a:rPr lang="en-GB" sz="1000" dirty="0"/>
              <a:t>Memory</a:t>
            </a:r>
          </a:p>
          <a:p>
            <a:pPr marL="171450" indent="-171450">
              <a:buFont typeface="Arial" panose="020B0604020202020204" pitchFamily="34" charset="0"/>
              <a:buChar char="•"/>
            </a:pPr>
            <a:r>
              <a:rPr lang="en-GB" sz="1000" dirty="0"/>
              <a:t>Secondary storage</a:t>
            </a:r>
          </a:p>
          <a:p>
            <a:pPr marL="171450" indent="-171450">
              <a:buFont typeface="Arial" panose="020B0604020202020204" pitchFamily="34" charset="0"/>
              <a:buChar char="•"/>
            </a:pPr>
            <a:endParaRPr lang="en-GB" sz="1100" dirty="0"/>
          </a:p>
          <a:p>
            <a:pPr marL="171450" indent="-171450">
              <a:buFont typeface="Arial" panose="020B0604020202020204" pitchFamily="34" charset="0"/>
              <a:buChar char="•"/>
            </a:pPr>
            <a:endParaRPr lang="en-GB" sz="1100" dirty="0"/>
          </a:p>
        </p:txBody>
      </p:sp>
      <p:sp>
        <p:nvSpPr>
          <p:cNvPr id="155" name="TextBox 154"/>
          <p:cNvSpPr txBox="1"/>
          <p:nvPr/>
        </p:nvSpPr>
        <p:spPr>
          <a:xfrm>
            <a:off x="5981107" y="7170474"/>
            <a:ext cx="2046893" cy="1646605"/>
          </a:xfrm>
          <a:prstGeom prst="rect">
            <a:avLst/>
          </a:prstGeom>
          <a:noFill/>
          <a:ln>
            <a:solidFill>
              <a:srgbClr val="0070C0"/>
            </a:solidFill>
          </a:ln>
        </p:spPr>
        <p:txBody>
          <a:bodyPr wrap="square" rtlCol="0">
            <a:spAutoFit/>
          </a:bodyPr>
          <a:lstStyle/>
          <a:p>
            <a:r>
              <a:rPr lang="en-GB" sz="1000" b="1" u="sng" dirty="0"/>
              <a:t>Knowledge – Computer Networks, connections and protocols</a:t>
            </a:r>
          </a:p>
          <a:p>
            <a:pPr marL="171450" indent="-171450">
              <a:buFont typeface="Arial" panose="020B0604020202020204" pitchFamily="34" charset="0"/>
              <a:buChar char="•"/>
            </a:pPr>
            <a:r>
              <a:rPr lang="en-GB" sz="1000" dirty="0"/>
              <a:t>The internet and wide area networks</a:t>
            </a:r>
          </a:p>
          <a:p>
            <a:pPr marL="171450" indent="-171450">
              <a:buFont typeface="Arial" panose="020B0604020202020204" pitchFamily="34" charset="0"/>
              <a:buChar char="•"/>
            </a:pPr>
            <a:r>
              <a:rPr lang="en-GB" sz="1000" dirty="0"/>
              <a:t>Local area networks</a:t>
            </a:r>
          </a:p>
          <a:p>
            <a:pPr marL="171450" indent="-171450">
              <a:buFont typeface="Arial" panose="020B0604020202020204" pitchFamily="34" charset="0"/>
              <a:buChar char="•"/>
            </a:pPr>
            <a:r>
              <a:rPr lang="en-GB" sz="1000" dirty="0"/>
              <a:t>Wireless networking</a:t>
            </a:r>
          </a:p>
          <a:p>
            <a:pPr marL="171450" indent="-171450">
              <a:buFont typeface="Arial" panose="020B0604020202020204" pitchFamily="34" charset="0"/>
              <a:buChar char="•"/>
            </a:pPr>
            <a:r>
              <a:rPr lang="en-GB" sz="1000" dirty="0"/>
              <a:t>Client-server and peer-peer networks</a:t>
            </a:r>
          </a:p>
          <a:p>
            <a:pPr marL="171450" indent="-171450">
              <a:buFont typeface="Arial" panose="020B0604020202020204" pitchFamily="34" charset="0"/>
              <a:buChar char="•"/>
            </a:pPr>
            <a:r>
              <a:rPr lang="en-GB" sz="1000" dirty="0"/>
              <a:t>Standards, protocols and layers</a:t>
            </a:r>
            <a:endParaRPr lang="en-GB" sz="1100" dirty="0"/>
          </a:p>
          <a:p>
            <a:endParaRPr lang="en-GB" sz="1100" dirty="0"/>
          </a:p>
        </p:txBody>
      </p:sp>
      <p:sp>
        <p:nvSpPr>
          <p:cNvPr id="156" name="TextBox 155">
            <a:extLst>
              <a:ext uri="{FF2B5EF4-FFF2-40B4-BE49-F238E27FC236}">
                <a16:creationId xmlns:a16="http://schemas.microsoft.com/office/drawing/2014/main" id="{F4A3E031-B76D-D04F-8233-8F8B5D2D3BA2}"/>
              </a:ext>
            </a:extLst>
          </p:cNvPr>
          <p:cNvSpPr txBox="1"/>
          <p:nvPr/>
        </p:nvSpPr>
        <p:spPr>
          <a:xfrm>
            <a:off x="4775875" y="5814689"/>
            <a:ext cx="958405" cy="646331"/>
          </a:xfrm>
          <a:prstGeom prst="rect">
            <a:avLst/>
          </a:prstGeom>
          <a:solidFill>
            <a:srgbClr val="FFFF00"/>
          </a:solidFill>
        </p:spPr>
        <p:txBody>
          <a:bodyPr wrap="square" rtlCol="0">
            <a:spAutoFit/>
          </a:bodyPr>
          <a:lstStyle/>
          <a:p>
            <a:r>
              <a:rPr lang="en-US" sz="900" dirty="0"/>
              <a:t>Term 1, and 2 –Continue with Algorithms and programming</a:t>
            </a:r>
          </a:p>
        </p:txBody>
      </p:sp>
      <p:sp>
        <p:nvSpPr>
          <p:cNvPr id="186" name="TextBox 185"/>
          <p:cNvSpPr txBox="1"/>
          <p:nvPr/>
        </p:nvSpPr>
        <p:spPr>
          <a:xfrm>
            <a:off x="5665527" y="5105894"/>
            <a:ext cx="2453553" cy="1477328"/>
          </a:xfrm>
          <a:prstGeom prst="rect">
            <a:avLst/>
          </a:prstGeom>
          <a:noFill/>
          <a:ln>
            <a:solidFill>
              <a:srgbClr val="0070C0"/>
            </a:solidFill>
          </a:ln>
        </p:spPr>
        <p:txBody>
          <a:bodyPr wrap="square" rtlCol="0">
            <a:spAutoFit/>
          </a:bodyPr>
          <a:lstStyle/>
          <a:p>
            <a:r>
              <a:rPr lang="en-GB" sz="1000" b="1" u="sng" dirty="0"/>
              <a:t>Knowledge-Computational thinking, algorithms and programming</a:t>
            </a:r>
          </a:p>
          <a:p>
            <a:pPr marL="171450" indent="-171450">
              <a:buFont typeface="Arial" panose="020B0604020202020204" pitchFamily="34" charset="0"/>
              <a:buChar char="•"/>
            </a:pPr>
            <a:r>
              <a:rPr lang="en-GB" sz="1000" dirty="0"/>
              <a:t>Computational thinking</a:t>
            </a:r>
          </a:p>
          <a:p>
            <a:pPr marL="171450" indent="-171450">
              <a:buFont typeface="Arial" panose="020B0604020202020204" pitchFamily="34" charset="0"/>
              <a:buChar char="•"/>
            </a:pPr>
            <a:r>
              <a:rPr lang="en-GB" sz="1000" dirty="0"/>
              <a:t>Searching and sorting algorithms</a:t>
            </a:r>
          </a:p>
          <a:p>
            <a:pPr marL="171450" indent="-171450">
              <a:buFont typeface="Arial" panose="020B0604020202020204" pitchFamily="34" charset="0"/>
              <a:buChar char="•"/>
            </a:pPr>
            <a:r>
              <a:rPr lang="en-GB" sz="1000" dirty="0"/>
              <a:t>Developing algorithms using flowcharts</a:t>
            </a:r>
          </a:p>
          <a:p>
            <a:pPr marL="171450" indent="-171450">
              <a:buFont typeface="Arial" panose="020B0604020202020204" pitchFamily="34" charset="0"/>
              <a:buChar char="•"/>
            </a:pPr>
            <a:r>
              <a:rPr lang="en-GB" sz="1000" dirty="0"/>
              <a:t>Developing algorithms using pseudocode</a:t>
            </a:r>
          </a:p>
          <a:p>
            <a:pPr marL="171450" indent="-171450">
              <a:buFont typeface="Arial" panose="020B0604020202020204" pitchFamily="34" charset="0"/>
              <a:buChar char="•"/>
            </a:pPr>
            <a:r>
              <a:rPr lang="en-GB" sz="1000" dirty="0"/>
              <a:t>Interpret, correct or complete algorithms</a:t>
            </a:r>
            <a:endParaRPr lang="en-GB" sz="1100" dirty="0"/>
          </a:p>
        </p:txBody>
      </p:sp>
      <p:sp>
        <p:nvSpPr>
          <p:cNvPr id="128" name="TextBox 127">
            <a:extLst>
              <a:ext uri="{FF2B5EF4-FFF2-40B4-BE49-F238E27FC236}">
                <a16:creationId xmlns:a16="http://schemas.microsoft.com/office/drawing/2014/main" id="{F4A3E031-B76D-D04F-8233-8F8B5D2D3BA2}"/>
              </a:ext>
            </a:extLst>
          </p:cNvPr>
          <p:cNvSpPr txBox="1"/>
          <p:nvPr/>
        </p:nvSpPr>
        <p:spPr>
          <a:xfrm>
            <a:off x="1547354" y="9560166"/>
            <a:ext cx="958405" cy="1200329"/>
          </a:xfrm>
          <a:prstGeom prst="rect">
            <a:avLst/>
          </a:prstGeom>
          <a:solidFill>
            <a:srgbClr val="FFFF00"/>
          </a:solidFill>
        </p:spPr>
        <p:txBody>
          <a:bodyPr wrap="square" lIns="91440" tIns="45720" rIns="91440" bIns="45720" rtlCol="0" anchor="t">
            <a:spAutoFit/>
          </a:bodyPr>
          <a:lstStyle/>
          <a:p>
            <a:r>
              <a:rPr lang="en-US" sz="900" dirty="0"/>
              <a:t>Term  1 &amp;2– Paper I – Computer Systems – Systems Architecture, memory and storage</a:t>
            </a:r>
          </a:p>
        </p:txBody>
      </p:sp>
      <p:sp>
        <p:nvSpPr>
          <p:cNvPr id="129" name="TextBox 128"/>
          <p:cNvSpPr txBox="1"/>
          <p:nvPr/>
        </p:nvSpPr>
        <p:spPr>
          <a:xfrm>
            <a:off x="6186671" y="9342428"/>
            <a:ext cx="1841330" cy="1661993"/>
          </a:xfrm>
          <a:prstGeom prst="rect">
            <a:avLst/>
          </a:prstGeom>
          <a:noFill/>
          <a:ln>
            <a:solidFill>
              <a:srgbClr val="0070C0"/>
            </a:solidFill>
          </a:ln>
        </p:spPr>
        <p:txBody>
          <a:bodyPr wrap="square" rtlCol="0">
            <a:spAutoFit/>
          </a:bodyPr>
          <a:lstStyle/>
          <a:p>
            <a:r>
              <a:rPr lang="en-GB" sz="1000" b="1" u="sng" dirty="0"/>
              <a:t>Knowledge – Ethical, legal, cultural and environmental impacts of digital technology</a:t>
            </a:r>
          </a:p>
          <a:p>
            <a:pPr marL="171450" indent="-171450">
              <a:buFont typeface="Arial" panose="020B0604020202020204" pitchFamily="34" charset="0"/>
              <a:buChar char="•"/>
            </a:pPr>
            <a:r>
              <a:rPr lang="en-GB" sz="1000" dirty="0"/>
              <a:t>Computer systems in the modern world</a:t>
            </a:r>
          </a:p>
          <a:p>
            <a:pPr marL="171450" indent="-171450">
              <a:buFont typeface="Arial" panose="020B0604020202020204" pitchFamily="34" charset="0"/>
              <a:buChar char="•"/>
            </a:pPr>
            <a:r>
              <a:rPr lang="en-GB" sz="1000" dirty="0"/>
              <a:t>Ethical, cultural and environmental issues</a:t>
            </a:r>
          </a:p>
          <a:p>
            <a:pPr marL="171450" indent="-171450">
              <a:buFont typeface="Arial" panose="020B0604020202020204" pitchFamily="34" charset="0"/>
              <a:buChar char="•"/>
            </a:pPr>
            <a:r>
              <a:rPr lang="en-GB" sz="1000" dirty="0"/>
              <a:t>Legislation and privacy</a:t>
            </a:r>
          </a:p>
          <a:p>
            <a:pPr marL="171450" indent="-171450">
              <a:buFont typeface="Arial" panose="020B0604020202020204" pitchFamily="34" charset="0"/>
              <a:buChar char="•"/>
            </a:pPr>
            <a:endParaRPr lang="en-GB" sz="1100" dirty="0"/>
          </a:p>
          <a:p>
            <a:pPr marL="171450" indent="-171450">
              <a:buFont typeface="Arial" panose="020B0604020202020204" pitchFamily="34" charset="0"/>
              <a:buChar char="•"/>
            </a:pPr>
            <a:endParaRPr lang="en-GB" sz="1100" dirty="0"/>
          </a:p>
        </p:txBody>
      </p:sp>
      <p:sp>
        <p:nvSpPr>
          <p:cNvPr id="130" name="TextBox 129">
            <a:extLst>
              <a:ext uri="{FF2B5EF4-FFF2-40B4-BE49-F238E27FC236}">
                <a16:creationId xmlns:a16="http://schemas.microsoft.com/office/drawing/2014/main" id="{F4A3E031-B76D-D04F-8233-8F8B5D2D3BA2}"/>
              </a:ext>
            </a:extLst>
          </p:cNvPr>
          <p:cNvSpPr txBox="1"/>
          <p:nvPr/>
        </p:nvSpPr>
        <p:spPr>
          <a:xfrm>
            <a:off x="5013050" y="7287008"/>
            <a:ext cx="958405" cy="1200329"/>
          </a:xfrm>
          <a:prstGeom prst="rect">
            <a:avLst/>
          </a:prstGeom>
          <a:solidFill>
            <a:srgbClr val="FFFF00"/>
          </a:solidFill>
        </p:spPr>
        <p:txBody>
          <a:bodyPr wrap="square" rtlCol="0">
            <a:spAutoFit/>
          </a:bodyPr>
          <a:lstStyle/>
          <a:p>
            <a:r>
              <a:rPr lang="en-US" sz="900" dirty="0"/>
              <a:t>Term  3 and 4 – Paper I – Computer Systems – Computer Networks, connections and protocols</a:t>
            </a:r>
          </a:p>
        </p:txBody>
      </p:sp>
      <p:sp>
        <p:nvSpPr>
          <p:cNvPr id="131" name="TextBox 130">
            <a:extLst>
              <a:ext uri="{FF2B5EF4-FFF2-40B4-BE49-F238E27FC236}">
                <a16:creationId xmlns:a16="http://schemas.microsoft.com/office/drawing/2014/main" id="{F4A3E031-B76D-D04F-8233-8F8B5D2D3BA2}"/>
              </a:ext>
            </a:extLst>
          </p:cNvPr>
          <p:cNvSpPr txBox="1"/>
          <p:nvPr/>
        </p:nvSpPr>
        <p:spPr>
          <a:xfrm>
            <a:off x="1617479" y="7120222"/>
            <a:ext cx="958405" cy="1615827"/>
          </a:xfrm>
          <a:prstGeom prst="rect">
            <a:avLst/>
          </a:prstGeom>
          <a:solidFill>
            <a:srgbClr val="FFFF00"/>
          </a:solidFill>
        </p:spPr>
        <p:txBody>
          <a:bodyPr wrap="square" rtlCol="0">
            <a:spAutoFit/>
          </a:bodyPr>
          <a:lstStyle/>
          <a:p>
            <a:r>
              <a:rPr lang="en-US" sz="900" dirty="0"/>
              <a:t>Term  5 and 6  – Paper I – Computer Systems – Network security and </a:t>
            </a:r>
          </a:p>
          <a:p>
            <a:r>
              <a:rPr lang="en-US" sz="900" dirty="0"/>
              <a:t>systems software</a:t>
            </a:r>
          </a:p>
          <a:p>
            <a:r>
              <a:rPr lang="en-US" sz="900" dirty="0"/>
              <a:t>Start Paper 2 –Algorithms and programming</a:t>
            </a:r>
          </a:p>
        </p:txBody>
      </p:sp>
      <p:sp>
        <p:nvSpPr>
          <p:cNvPr id="132" name="TextBox 131"/>
          <p:cNvSpPr txBox="1"/>
          <p:nvPr/>
        </p:nvSpPr>
        <p:spPr>
          <a:xfrm>
            <a:off x="2652659" y="7145710"/>
            <a:ext cx="2046893" cy="1354217"/>
          </a:xfrm>
          <a:prstGeom prst="rect">
            <a:avLst/>
          </a:prstGeom>
          <a:noFill/>
          <a:ln>
            <a:solidFill>
              <a:srgbClr val="0070C0"/>
            </a:solidFill>
          </a:ln>
        </p:spPr>
        <p:txBody>
          <a:bodyPr wrap="square" rtlCol="0">
            <a:spAutoFit/>
          </a:bodyPr>
          <a:lstStyle/>
          <a:p>
            <a:r>
              <a:rPr lang="en-GB" sz="1000" b="1" u="sng" dirty="0"/>
              <a:t>Knowledge – Network security and systems software</a:t>
            </a:r>
          </a:p>
          <a:p>
            <a:pPr marL="171450" indent="-171450">
              <a:buFont typeface="Arial" panose="020B0604020202020204" pitchFamily="34" charset="0"/>
              <a:buChar char="•"/>
            </a:pPr>
            <a:r>
              <a:rPr lang="en-GB" sz="1000" dirty="0"/>
              <a:t>Network threats</a:t>
            </a:r>
          </a:p>
          <a:p>
            <a:pPr marL="171450" indent="-171450">
              <a:buFont typeface="Arial" panose="020B0604020202020204" pitchFamily="34" charset="0"/>
              <a:buChar char="•"/>
            </a:pPr>
            <a:r>
              <a:rPr lang="en-GB" sz="1000" dirty="0"/>
              <a:t>Identifying and preventing vulnerabilities</a:t>
            </a:r>
          </a:p>
          <a:p>
            <a:pPr marL="171450" indent="-171450">
              <a:buFont typeface="Arial" panose="020B0604020202020204" pitchFamily="34" charset="0"/>
              <a:buChar char="•"/>
            </a:pPr>
            <a:r>
              <a:rPr lang="en-GB" sz="1000" dirty="0"/>
              <a:t>Operating systems</a:t>
            </a:r>
          </a:p>
          <a:p>
            <a:pPr marL="171450" indent="-171450">
              <a:buFont typeface="Arial" panose="020B0604020202020204" pitchFamily="34" charset="0"/>
              <a:buChar char="•"/>
            </a:pPr>
            <a:r>
              <a:rPr lang="en-GB" sz="1000" dirty="0"/>
              <a:t>Utility software</a:t>
            </a:r>
            <a:endParaRPr lang="en-GB" sz="1100" dirty="0"/>
          </a:p>
          <a:p>
            <a:endParaRPr lang="en-GB" sz="1100" dirty="0"/>
          </a:p>
        </p:txBody>
      </p:sp>
      <p:sp>
        <p:nvSpPr>
          <p:cNvPr id="133" name="TextBox 132"/>
          <p:cNvSpPr txBox="1"/>
          <p:nvPr/>
        </p:nvSpPr>
        <p:spPr>
          <a:xfrm>
            <a:off x="2592980" y="5004226"/>
            <a:ext cx="2046893" cy="1354217"/>
          </a:xfrm>
          <a:prstGeom prst="rect">
            <a:avLst/>
          </a:prstGeom>
          <a:noFill/>
          <a:ln>
            <a:solidFill>
              <a:srgbClr val="0070C0"/>
            </a:solidFill>
          </a:ln>
        </p:spPr>
        <p:txBody>
          <a:bodyPr wrap="square" rtlCol="0">
            <a:spAutoFit/>
          </a:bodyPr>
          <a:lstStyle/>
          <a:p>
            <a:r>
              <a:rPr lang="en-GB" sz="1000" b="1" u="sng" dirty="0"/>
              <a:t>Knowledge – Programming</a:t>
            </a:r>
          </a:p>
          <a:p>
            <a:pPr marL="171450" indent="-171450">
              <a:buFont typeface="Arial" panose="020B0604020202020204" pitchFamily="34" charset="0"/>
              <a:buChar char="•"/>
            </a:pPr>
            <a:r>
              <a:rPr lang="en-GB" sz="1000" dirty="0"/>
              <a:t>Programming fundamentals</a:t>
            </a:r>
          </a:p>
          <a:p>
            <a:pPr marL="171450" indent="-171450">
              <a:buFont typeface="Arial" panose="020B0604020202020204" pitchFamily="34" charset="0"/>
              <a:buChar char="•"/>
            </a:pPr>
            <a:r>
              <a:rPr lang="en-GB" sz="1000" dirty="0"/>
              <a:t>Sequence and selection</a:t>
            </a:r>
          </a:p>
          <a:p>
            <a:pPr marL="171450" indent="-171450">
              <a:buFont typeface="Arial" panose="020B0604020202020204" pitchFamily="34" charset="0"/>
              <a:buChar char="•"/>
            </a:pPr>
            <a:r>
              <a:rPr lang="en-GB" sz="1000" dirty="0"/>
              <a:t>Iteration</a:t>
            </a:r>
          </a:p>
          <a:p>
            <a:pPr marL="171450" indent="-171450">
              <a:buFont typeface="Arial" panose="020B0604020202020204" pitchFamily="34" charset="0"/>
              <a:buChar char="•"/>
            </a:pPr>
            <a:r>
              <a:rPr lang="en-GB" sz="1000" dirty="0"/>
              <a:t>Arrays</a:t>
            </a:r>
          </a:p>
          <a:p>
            <a:pPr marL="171450" indent="-171450">
              <a:buFont typeface="Arial" panose="020B0604020202020204" pitchFamily="34" charset="0"/>
              <a:buChar char="•"/>
            </a:pPr>
            <a:r>
              <a:rPr lang="en-GB" sz="1000" dirty="0"/>
              <a:t>Procedures and functions</a:t>
            </a:r>
          </a:p>
          <a:p>
            <a:pPr marL="171450" indent="-171450">
              <a:buFont typeface="Arial" panose="020B0604020202020204" pitchFamily="34" charset="0"/>
              <a:buChar char="•"/>
            </a:pPr>
            <a:r>
              <a:rPr lang="en-GB" sz="1000" dirty="0"/>
              <a:t>Records and files</a:t>
            </a:r>
            <a:endParaRPr lang="en-GB" sz="1100" dirty="0"/>
          </a:p>
          <a:p>
            <a:endParaRPr lang="en-GB" sz="1100" dirty="0"/>
          </a:p>
        </p:txBody>
      </p:sp>
      <p:sp>
        <p:nvSpPr>
          <p:cNvPr id="134" name="TextBox 133">
            <a:extLst>
              <a:ext uri="{FF2B5EF4-FFF2-40B4-BE49-F238E27FC236}">
                <a16:creationId xmlns:a16="http://schemas.microsoft.com/office/drawing/2014/main" id="{F4A3E031-B76D-D04F-8233-8F8B5D2D3BA2}"/>
              </a:ext>
            </a:extLst>
          </p:cNvPr>
          <p:cNvSpPr txBox="1"/>
          <p:nvPr/>
        </p:nvSpPr>
        <p:spPr>
          <a:xfrm>
            <a:off x="1720276" y="5206337"/>
            <a:ext cx="958405" cy="507831"/>
          </a:xfrm>
          <a:prstGeom prst="rect">
            <a:avLst/>
          </a:prstGeom>
          <a:solidFill>
            <a:srgbClr val="FFFF00"/>
          </a:solidFill>
        </p:spPr>
        <p:txBody>
          <a:bodyPr wrap="square" rtlCol="0">
            <a:spAutoFit/>
          </a:bodyPr>
          <a:lstStyle/>
          <a:p>
            <a:r>
              <a:rPr lang="en-US" sz="900" dirty="0"/>
              <a:t>Term  3 Continue with Programming </a:t>
            </a:r>
          </a:p>
        </p:txBody>
      </p:sp>
      <p:sp>
        <p:nvSpPr>
          <p:cNvPr id="135" name="TextBox 134">
            <a:extLst>
              <a:ext uri="{FF2B5EF4-FFF2-40B4-BE49-F238E27FC236}">
                <a16:creationId xmlns:a16="http://schemas.microsoft.com/office/drawing/2014/main" id="{F4A3E031-B76D-D04F-8233-8F8B5D2D3BA2}"/>
              </a:ext>
            </a:extLst>
          </p:cNvPr>
          <p:cNvSpPr txBox="1"/>
          <p:nvPr/>
        </p:nvSpPr>
        <p:spPr>
          <a:xfrm>
            <a:off x="4784338" y="3273931"/>
            <a:ext cx="958405" cy="369332"/>
          </a:xfrm>
          <a:prstGeom prst="rect">
            <a:avLst/>
          </a:prstGeom>
          <a:solidFill>
            <a:srgbClr val="FFFF00"/>
          </a:solidFill>
        </p:spPr>
        <p:txBody>
          <a:bodyPr wrap="square" rtlCol="0">
            <a:spAutoFit/>
          </a:bodyPr>
          <a:lstStyle/>
          <a:p>
            <a:r>
              <a:rPr lang="en-US" sz="900" dirty="0"/>
              <a:t>Term 3 - Logic and  languages</a:t>
            </a:r>
          </a:p>
        </p:txBody>
      </p:sp>
      <p:sp>
        <p:nvSpPr>
          <p:cNvPr id="141" name="TextBox 140"/>
          <p:cNvSpPr txBox="1"/>
          <p:nvPr/>
        </p:nvSpPr>
        <p:spPr>
          <a:xfrm>
            <a:off x="5763176" y="2795030"/>
            <a:ext cx="2046893" cy="1492716"/>
          </a:xfrm>
          <a:prstGeom prst="rect">
            <a:avLst/>
          </a:prstGeom>
          <a:noFill/>
          <a:ln>
            <a:solidFill>
              <a:srgbClr val="0070C0"/>
            </a:solidFill>
          </a:ln>
        </p:spPr>
        <p:txBody>
          <a:bodyPr wrap="square" rtlCol="0">
            <a:spAutoFit/>
          </a:bodyPr>
          <a:lstStyle/>
          <a:p>
            <a:r>
              <a:rPr lang="en-GB" sz="1000" b="1" u="sng" dirty="0"/>
              <a:t>Knowledge – Logic and languages </a:t>
            </a:r>
          </a:p>
          <a:p>
            <a:pPr marL="171450" indent="-171450">
              <a:buFont typeface="Arial" panose="020B0604020202020204" pitchFamily="34" charset="0"/>
              <a:buChar char="•"/>
            </a:pPr>
            <a:r>
              <a:rPr lang="en-GB" sz="1000" dirty="0"/>
              <a:t>Logic diagrams and truth tables</a:t>
            </a:r>
          </a:p>
          <a:p>
            <a:pPr marL="171450" indent="-171450">
              <a:buFont typeface="Arial" panose="020B0604020202020204" pitchFamily="34" charset="0"/>
              <a:buChar char="•"/>
            </a:pPr>
            <a:r>
              <a:rPr lang="en-GB" sz="1000" dirty="0"/>
              <a:t>Defensive Design</a:t>
            </a:r>
          </a:p>
          <a:p>
            <a:pPr marL="171450" indent="-171450">
              <a:buFont typeface="Arial" panose="020B0604020202020204" pitchFamily="34" charset="0"/>
              <a:buChar char="•"/>
            </a:pPr>
            <a:r>
              <a:rPr lang="en-GB" sz="1000" dirty="0"/>
              <a:t>Errors and testing</a:t>
            </a:r>
          </a:p>
          <a:p>
            <a:pPr marL="171450" indent="-171450">
              <a:buFont typeface="Arial" panose="020B0604020202020204" pitchFamily="34" charset="0"/>
              <a:buChar char="•"/>
            </a:pPr>
            <a:r>
              <a:rPr lang="en-GB" sz="1000" dirty="0"/>
              <a:t>Translators and facilities of languages</a:t>
            </a:r>
          </a:p>
          <a:p>
            <a:pPr marL="171450" indent="-171450">
              <a:buFont typeface="Arial" panose="020B0604020202020204" pitchFamily="34" charset="0"/>
              <a:buChar char="•"/>
            </a:pPr>
            <a:r>
              <a:rPr lang="en-GB" sz="1000" dirty="0"/>
              <a:t>The Integrated Development Environment</a:t>
            </a:r>
            <a:endParaRPr lang="en-GB" sz="1100" dirty="0"/>
          </a:p>
          <a:p>
            <a:endParaRPr lang="en-GB" sz="1100" dirty="0"/>
          </a:p>
        </p:txBody>
      </p:sp>
      <p:sp>
        <p:nvSpPr>
          <p:cNvPr id="143" name="TextBox 142">
            <a:extLst>
              <a:ext uri="{FF2B5EF4-FFF2-40B4-BE49-F238E27FC236}">
                <a16:creationId xmlns:a16="http://schemas.microsoft.com/office/drawing/2014/main" id="{F4A3E031-B76D-D04F-8233-8F8B5D2D3BA2}"/>
              </a:ext>
            </a:extLst>
          </p:cNvPr>
          <p:cNvSpPr txBox="1"/>
          <p:nvPr/>
        </p:nvSpPr>
        <p:spPr>
          <a:xfrm>
            <a:off x="2551518" y="3190159"/>
            <a:ext cx="958405" cy="507831"/>
          </a:xfrm>
          <a:prstGeom prst="rect">
            <a:avLst/>
          </a:prstGeom>
          <a:solidFill>
            <a:srgbClr val="FFFF00"/>
          </a:solidFill>
        </p:spPr>
        <p:txBody>
          <a:bodyPr wrap="square" rtlCol="0">
            <a:spAutoFit/>
          </a:bodyPr>
          <a:lstStyle/>
          <a:p>
            <a:r>
              <a:rPr lang="en-US" sz="900" dirty="0"/>
              <a:t>Term 4 and 5  - Revision for exams</a:t>
            </a:r>
          </a:p>
        </p:txBody>
      </p:sp>
      <p:sp>
        <p:nvSpPr>
          <p:cNvPr id="3" name="TextBox 1">
            <a:extLst>
              <a:ext uri="{FF2B5EF4-FFF2-40B4-BE49-F238E27FC236}">
                <a16:creationId xmlns:a16="http://schemas.microsoft.com/office/drawing/2014/main" id="{B2F9FB63-B7E7-5E8C-255B-C18F0FACB320}"/>
              </a:ext>
            </a:extLst>
          </p:cNvPr>
          <p:cNvSpPr txBox="1"/>
          <p:nvPr/>
        </p:nvSpPr>
        <p:spPr>
          <a:xfrm>
            <a:off x="4393058" y="10178274"/>
            <a:ext cx="1279682" cy="646331"/>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dirty="0"/>
              <a:t>End of topic test</a:t>
            </a:r>
          </a:p>
        </p:txBody>
      </p:sp>
      <p:sp>
        <p:nvSpPr>
          <p:cNvPr id="10" name="TextBox 1">
            <a:extLst>
              <a:ext uri="{FF2B5EF4-FFF2-40B4-BE49-F238E27FC236}">
                <a16:creationId xmlns:a16="http://schemas.microsoft.com/office/drawing/2014/main" id="{B2F9FB63-B7E7-5E8C-255B-C18F0FACB320}"/>
              </a:ext>
            </a:extLst>
          </p:cNvPr>
          <p:cNvSpPr txBox="1"/>
          <p:nvPr/>
        </p:nvSpPr>
        <p:spPr>
          <a:xfrm>
            <a:off x="21684" y="9366644"/>
            <a:ext cx="1032634" cy="923330"/>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dirty="0"/>
              <a:t>End of topic test</a:t>
            </a:r>
          </a:p>
        </p:txBody>
      </p:sp>
      <p:sp>
        <p:nvSpPr>
          <p:cNvPr id="13" name="TextBox 1">
            <a:extLst>
              <a:ext uri="{FF2B5EF4-FFF2-40B4-BE49-F238E27FC236}">
                <a16:creationId xmlns:a16="http://schemas.microsoft.com/office/drawing/2014/main" id="{B2F9FB63-B7E7-5E8C-255B-C18F0FACB320}"/>
              </a:ext>
            </a:extLst>
          </p:cNvPr>
          <p:cNvSpPr txBox="1"/>
          <p:nvPr/>
        </p:nvSpPr>
        <p:spPr>
          <a:xfrm>
            <a:off x="4577742" y="7173786"/>
            <a:ext cx="684522" cy="1200329"/>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dirty="0"/>
              <a:t>End of topic test</a:t>
            </a:r>
          </a:p>
        </p:txBody>
      </p:sp>
      <p:sp>
        <p:nvSpPr>
          <p:cNvPr id="15" name="TextBox 1">
            <a:extLst>
              <a:ext uri="{FF2B5EF4-FFF2-40B4-BE49-F238E27FC236}">
                <a16:creationId xmlns:a16="http://schemas.microsoft.com/office/drawing/2014/main" id="{B2F9FB63-B7E7-5E8C-255B-C18F0FACB320}"/>
              </a:ext>
            </a:extLst>
          </p:cNvPr>
          <p:cNvSpPr txBox="1"/>
          <p:nvPr/>
        </p:nvSpPr>
        <p:spPr>
          <a:xfrm>
            <a:off x="-18220" y="7215598"/>
            <a:ext cx="1740090" cy="36933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dirty="0"/>
              <a:t>End of topic test</a:t>
            </a:r>
          </a:p>
        </p:txBody>
      </p:sp>
      <p:sp>
        <p:nvSpPr>
          <p:cNvPr id="16" name="TextBox 1">
            <a:extLst>
              <a:ext uri="{FF2B5EF4-FFF2-40B4-BE49-F238E27FC236}">
                <a16:creationId xmlns:a16="http://schemas.microsoft.com/office/drawing/2014/main" id="{B2F9FB63-B7E7-5E8C-255B-C18F0FACB320}"/>
              </a:ext>
            </a:extLst>
          </p:cNvPr>
          <p:cNvSpPr txBox="1"/>
          <p:nvPr/>
        </p:nvSpPr>
        <p:spPr>
          <a:xfrm>
            <a:off x="4526608" y="4921677"/>
            <a:ext cx="852963" cy="923330"/>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dirty="0"/>
              <a:t>End of topic test</a:t>
            </a:r>
          </a:p>
        </p:txBody>
      </p:sp>
      <p:sp>
        <p:nvSpPr>
          <p:cNvPr id="17" name="TextBox 1">
            <a:extLst>
              <a:ext uri="{FF2B5EF4-FFF2-40B4-BE49-F238E27FC236}">
                <a16:creationId xmlns:a16="http://schemas.microsoft.com/office/drawing/2014/main" id="{B2F9FB63-B7E7-5E8C-255B-C18F0FACB320}"/>
              </a:ext>
            </a:extLst>
          </p:cNvPr>
          <p:cNvSpPr txBox="1"/>
          <p:nvPr/>
        </p:nvSpPr>
        <p:spPr>
          <a:xfrm>
            <a:off x="-91813" y="4985946"/>
            <a:ext cx="819274" cy="923330"/>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dirty="0"/>
              <a:t>End of topic test</a:t>
            </a:r>
          </a:p>
        </p:txBody>
      </p:sp>
      <p:sp>
        <p:nvSpPr>
          <p:cNvPr id="18" name="TextBox 1">
            <a:extLst>
              <a:ext uri="{FF2B5EF4-FFF2-40B4-BE49-F238E27FC236}">
                <a16:creationId xmlns:a16="http://schemas.microsoft.com/office/drawing/2014/main" id="{B2F9FB63-B7E7-5E8C-255B-C18F0FACB320}"/>
              </a:ext>
            </a:extLst>
          </p:cNvPr>
          <p:cNvSpPr txBox="1"/>
          <p:nvPr/>
        </p:nvSpPr>
        <p:spPr>
          <a:xfrm>
            <a:off x="3565887" y="2838009"/>
            <a:ext cx="1740090" cy="36933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dirty="0"/>
              <a:t>End of topic test</a:t>
            </a:r>
          </a:p>
        </p:txBody>
      </p:sp>
    </p:spTree>
    <p:extLst>
      <p:ext uri="{BB962C8B-B14F-4D97-AF65-F5344CB8AC3E}">
        <p14:creationId xmlns:p14="http://schemas.microsoft.com/office/powerpoint/2010/main" val="30172659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0A8ACE6B97AE64189B55FDD1B4AB33D" ma:contentTypeVersion="12" ma:contentTypeDescription="Create a new document." ma:contentTypeScope="" ma:versionID="da08c4b9cb9e2ef2928220a97c6c72aa">
  <xsd:schema xmlns:xsd="http://www.w3.org/2001/XMLSchema" xmlns:xs="http://www.w3.org/2001/XMLSchema" xmlns:p="http://schemas.microsoft.com/office/2006/metadata/properties" xmlns:ns2="5bc145e9-fef2-47fc-8c45-3d3539241916" xmlns:ns3="176f948b-8f4a-4ab0-9f0d-471d25e01112" targetNamespace="http://schemas.microsoft.com/office/2006/metadata/properties" ma:root="true" ma:fieldsID="a591e0fb1b6c427201273cb8d8820bc2" ns2:_="" ns3:_="">
    <xsd:import namespace="5bc145e9-fef2-47fc-8c45-3d3539241916"/>
    <xsd:import namespace="176f948b-8f4a-4ab0-9f0d-471d25e01112"/>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bc145e9-fef2-47fc-8c45-3d353924191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85cdeb02-0f51-4667-af8d-3e03aa99104e"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76f948b-8f4a-4ab0-9f0d-471d25e01112"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ce506261-d6a8-4a2c-9fc6-b173ab95606b}" ma:internalName="TaxCatchAll" ma:showField="CatchAllData" ma:web="176f948b-8f4a-4ab0-9f0d-471d25e0111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176f948b-8f4a-4ab0-9f0d-471d25e01112" xsi:nil="true"/>
    <lcf76f155ced4ddcb4097134ff3c332f xmlns="5bc145e9-fef2-47fc-8c45-3d3539241916">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DAE2F137-86ED-430C-99C6-59EF1001C83C}">
  <ds:schemaRefs>
    <ds:schemaRef ds:uri="http://schemas.microsoft.com/sharepoint/v3/contenttype/forms"/>
  </ds:schemaRefs>
</ds:datastoreItem>
</file>

<file path=customXml/itemProps2.xml><?xml version="1.0" encoding="utf-8"?>
<ds:datastoreItem xmlns:ds="http://schemas.openxmlformats.org/officeDocument/2006/customXml" ds:itemID="{DFADF1A0-C6DF-48E1-8004-821ADBB439D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bc145e9-fef2-47fc-8c45-3d3539241916"/>
    <ds:schemaRef ds:uri="176f948b-8f4a-4ab0-9f0d-471d25e0111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7C0370A-4267-4C8F-BEE0-6C288B9E3685}">
  <ds:schemaRefs>
    <ds:schemaRef ds:uri="176f948b-8f4a-4ab0-9f0d-471d25e01112"/>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5bc145e9-fef2-47fc-8c45-3d3539241916"/>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Theme</Template>
  <TotalTime>1418</TotalTime>
  <Words>513</Words>
  <Application>Microsoft Office PowerPoint</Application>
  <PresentationFormat>A3 Paper (297x420 mm)</PresentationFormat>
  <Paragraphs>77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Miss S Sherwood</dc:creator>
  <cp:lastModifiedBy>G Sundar</cp:lastModifiedBy>
  <cp:revision>223</cp:revision>
  <dcterms:created xsi:type="dcterms:W3CDTF">2019-12-03T13:18:29Z</dcterms:created>
  <dcterms:modified xsi:type="dcterms:W3CDTF">2022-07-13T14:18:29Z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0x01010060A8ACE6B97AE64189B55FDD1B4AB33D</vt:lpwstr>
  </property>
  <property fmtid="{D5CDD505-2E9C-101B-9397-08002B2CF9AE}" pid="3" name="MediaServiceImageTags">
    <vt:lpwstr/>
  </property>
</Properties>
</file>