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601200" cy="12801600" type="A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41" userDrawn="1">
          <p15:clr>
            <a:srgbClr val="A4A3A4"/>
          </p15:clr>
        </p15:guide>
        <p15:guide id="2" pos="306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007AC3"/>
    <a:srgbClr val="E6E6E6"/>
    <a:srgbClr val="CC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059" autoAdjust="0"/>
    <p:restoredTop sz="94660"/>
  </p:normalViewPr>
  <p:slideViewPr>
    <p:cSldViewPr snapToGrid="0" showGuides="1">
      <p:cViewPr varScale="1">
        <p:scale>
          <a:sx n="39" d="100"/>
          <a:sy n="39" d="100"/>
        </p:scale>
        <p:origin x="2574" y="102"/>
      </p:cViewPr>
      <p:guideLst>
        <p:guide orient="horz" pos="3941"/>
        <p:guide pos="306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en-US"/>
              <a:t>Click to edit Master title style</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5F7DB44-C37A-48DC-A2F6-1B5CDD71949D}" type="datetimeFigureOut">
              <a:rPr lang="en-GB" smtClean="0"/>
              <a:t>14/07/2022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2506890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F7DB44-C37A-48DC-A2F6-1B5CDD71949D}" type="datetimeFigureOut">
              <a:rPr lang="en-GB" smtClean="0"/>
              <a:t>14/07/2022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537901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F7DB44-C37A-48DC-A2F6-1B5CDD71949D}" type="datetimeFigureOut">
              <a:rPr lang="en-GB" smtClean="0"/>
              <a:t>14/07/2022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3731363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F7DB44-C37A-48DC-A2F6-1B5CDD71949D}" type="datetimeFigureOut">
              <a:rPr lang="en-GB" smtClean="0"/>
              <a:t>14/07/2022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1921803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en-US"/>
              <a:t>Click to edit Master title style</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5F7DB44-C37A-48DC-A2F6-1B5CDD71949D}" type="datetimeFigureOut">
              <a:rPr lang="en-GB" smtClean="0"/>
              <a:t>14/07/2022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2320371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5F7DB44-C37A-48DC-A2F6-1B5CDD71949D}" type="datetimeFigureOut">
              <a:rPr lang="en-GB" smtClean="0"/>
              <a:t>14/07/2022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2797639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Edit Master text styles</a:t>
            </a:r>
          </a:p>
        </p:txBody>
      </p:sp>
      <p:sp>
        <p:nvSpPr>
          <p:cNvPr id="4" name="Content Placeholder 3"/>
          <p:cNvSpPr>
            <a:spLocks noGrp="1"/>
          </p:cNvSpPr>
          <p:nvPr>
            <p:ph sz="half" idx="2"/>
          </p:nvPr>
        </p:nvSpPr>
        <p:spPr>
          <a:xfrm>
            <a:off x="661334" y="4676140"/>
            <a:ext cx="4061757"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Edit Master text styles</a:t>
            </a:r>
          </a:p>
        </p:txBody>
      </p:sp>
      <p:sp>
        <p:nvSpPr>
          <p:cNvPr id="6" name="Content Placeholder 5"/>
          <p:cNvSpPr>
            <a:spLocks noGrp="1"/>
          </p:cNvSpPr>
          <p:nvPr>
            <p:ph sz="quarter" idx="4"/>
          </p:nvPr>
        </p:nvSpPr>
        <p:spPr>
          <a:xfrm>
            <a:off x="4860608" y="4676140"/>
            <a:ext cx="4081761"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F7DB44-C37A-48DC-A2F6-1B5CDD71949D}" type="datetimeFigureOut">
              <a:rPr lang="en-GB" smtClean="0"/>
              <a:t>14/07/2022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571157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5F7DB44-C37A-48DC-A2F6-1B5CDD71949D}" type="datetimeFigureOut">
              <a:rPr lang="en-GB" smtClean="0"/>
              <a:t>14/07/2022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1683818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F7DB44-C37A-48DC-A2F6-1B5CDD71949D}" type="datetimeFigureOut">
              <a:rPr lang="en-GB" smtClean="0"/>
              <a:t>14/07/2022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3210057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a:t>Click to edit Master title style</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Edit Master text styles</a:t>
            </a:r>
          </a:p>
        </p:txBody>
      </p:sp>
      <p:sp>
        <p:nvSpPr>
          <p:cNvPr id="5" name="Date Placeholder 4"/>
          <p:cNvSpPr>
            <a:spLocks noGrp="1"/>
          </p:cNvSpPr>
          <p:nvPr>
            <p:ph type="dt" sz="half" idx="10"/>
          </p:nvPr>
        </p:nvSpPr>
        <p:spPr/>
        <p:txBody>
          <a:bodyPr/>
          <a:lstStyle/>
          <a:p>
            <a:fld id="{95F7DB44-C37A-48DC-A2F6-1B5CDD71949D}" type="datetimeFigureOut">
              <a:rPr lang="en-GB" smtClean="0"/>
              <a:t>14/07/2022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638785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en-US"/>
              <a:t>Click icon to add picture</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Edit Master text styles</a:t>
            </a:r>
          </a:p>
        </p:txBody>
      </p:sp>
      <p:sp>
        <p:nvSpPr>
          <p:cNvPr id="5" name="Date Placeholder 4"/>
          <p:cNvSpPr>
            <a:spLocks noGrp="1"/>
          </p:cNvSpPr>
          <p:nvPr>
            <p:ph type="dt" sz="half" idx="10"/>
          </p:nvPr>
        </p:nvSpPr>
        <p:spPr/>
        <p:txBody>
          <a:bodyPr/>
          <a:lstStyle/>
          <a:p>
            <a:fld id="{95F7DB44-C37A-48DC-A2F6-1B5CDD71949D}" type="datetimeFigureOut">
              <a:rPr lang="en-GB" smtClean="0"/>
              <a:t>14/07/2022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3604864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95F7DB44-C37A-48DC-A2F6-1B5CDD71949D}" type="datetimeFigureOut">
              <a:rPr lang="en-GB" smtClean="0"/>
              <a:t>14/07/2022</a:t>
            </a:fld>
            <a:endParaRPr lang="en-GB"/>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8FA9B950-FA48-457B-A0D1-5FFC314D8B8A}" type="slidenum">
              <a:rPr lang="en-GB" smtClean="0"/>
              <a:t>‹#›</a:t>
            </a:fld>
            <a:endParaRPr lang="en-GB"/>
          </a:p>
        </p:txBody>
      </p:sp>
    </p:spTree>
    <p:extLst>
      <p:ext uri="{BB962C8B-B14F-4D97-AF65-F5344CB8AC3E}">
        <p14:creationId xmlns:p14="http://schemas.microsoft.com/office/powerpoint/2010/main" val="25487650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0120"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60120" rtl="0" eaLnBrk="1" latinLnBrk="0" hangingPunct="1">
        <a:defRPr sz="1890" kern="1200">
          <a:solidFill>
            <a:schemeClr val="tx1"/>
          </a:solidFill>
          <a:latin typeface="+mn-lt"/>
          <a:ea typeface="+mn-ea"/>
          <a:cs typeface="+mn-cs"/>
        </a:defRPr>
      </a:lvl1pPr>
      <a:lvl2pPr marL="480060" algn="l" defTabSz="960120" rtl="0" eaLnBrk="1" latinLnBrk="0" hangingPunct="1">
        <a:defRPr sz="1890" kern="1200">
          <a:solidFill>
            <a:schemeClr val="tx1"/>
          </a:solidFill>
          <a:latin typeface="+mn-lt"/>
          <a:ea typeface="+mn-ea"/>
          <a:cs typeface="+mn-cs"/>
        </a:defRPr>
      </a:lvl2pPr>
      <a:lvl3pPr marL="960120" algn="l" defTabSz="960120" rtl="0" eaLnBrk="1" latinLnBrk="0" hangingPunct="1">
        <a:defRPr sz="1890" kern="1200">
          <a:solidFill>
            <a:schemeClr val="tx1"/>
          </a:solidFill>
          <a:latin typeface="+mn-lt"/>
          <a:ea typeface="+mn-ea"/>
          <a:cs typeface="+mn-cs"/>
        </a:defRPr>
      </a:lvl3pPr>
      <a:lvl4pPr marL="1440180" algn="l" defTabSz="960120" rtl="0" eaLnBrk="1" latinLnBrk="0" hangingPunct="1">
        <a:defRPr sz="1890" kern="1200">
          <a:solidFill>
            <a:schemeClr val="tx1"/>
          </a:solidFill>
          <a:latin typeface="+mn-lt"/>
          <a:ea typeface="+mn-ea"/>
          <a:cs typeface="+mn-cs"/>
        </a:defRPr>
      </a:lvl4pPr>
      <a:lvl5pPr marL="1920240" algn="l" defTabSz="960120" rtl="0" eaLnBrk="1" latinLnBrk="0" hangingPunct="1">
        <a:defRPr sz="1890" kern="1200">
          <a:solidFill>
            <a:schemeClr val="tx1"/>
          </a:solidFill>
          <a:latin typeface="+mn-lt"/>
          <a:ea typeface="+mn-ea"/>
          <a:cs typeface="+mn-cs"/>
        </a:defRPr>
      </a:lvl5pPr>
      <a:lvl6pPr marL="2400300" algn="l" defTabSz="960120" rtl="0" eaLnBrk="1" latinLnBrk="0" hangingPunct="1">
        <a:defRPr sz="1890" kern="1200">
          <a:solidFill>
            <a:schemeClr val="tx1"/>
          </a:solidFill>
          <a:latin typeface="+mn-lt"/>
          <a:ea typeface="+mn-ea"/>
          <a:cs typeface="+mn-cs"/>
        </a:defRPr>
      </a:lvl6pPr>
      <a:lvl7pPr marL="2880360" algn="l" defTabSz="960120" rtl="0" eaLnBrk="1" latinLnBrk="0" hangingPunct="1">
        <a:defRPr sz="1890" kern="1200">
          <a:solidFill>
            <a:schemeClr val="tx1"/>
          </a:solidFill>
          <a:latin typeface="+mn-lt"/>
          <a:ea typeface="+mn-ea"/>
          <a:cs typeface="+mn-cs"/>
        </a:defRPr>
      </a:lvl7pPr>
      <a:lvl8pPr marL="3360420" algn="l" defTabSz="960120" rtl="0" eaLnBrk="1" latinLnBrk="0" hangingPunct="1">
        <a:defRPr sz="1890" kern="1200">
          <a:solidFill>
            <a:schemeClr val="tx1"/>
          </a:solidFill>
          <a:latin typeface="+mn-lt"/>
          <a:ea typeface="+mn-ea"/>
          <a:cs typeface="+mn-cs"/>
        </a:defRPr>
      </a:lvl8pPr>
      <a:lvl9pPr marL="3840480" algn="l" defTabSz="96012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3" name="Rounded Rectangle 382"/>
          <p:cNvSpPr/>
          <p:nvPr/>
        </p:nvSpPr>
        <p:spPr>
          <a:xfrm>
            <a:off x="9840036" y="18260"/>
            <a:ext cx="1801504" cy="10238086"/>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riangle 45">
            <a:extLst>
              <a:ext uri="{FF2B5EF4-FFF2-40B4-BE49-F238E27FC236}">
                <a16:creationId xmlns:a16="http://schemas.microsoft.com/office/drawing/2014/main" id="{B85D31BE-9BE0-3341-86C3-0BFD563EAA1B}"/>
              </a:ext>
            </a:extLst>
          </p:cNvPr>
          <p:cNvSpPr/>
          <p:nvPr/>
        </p:nvSpPr>
        <p:spPr>
          <a:xfrm rot="16200000">
            <a:off x="1137869" y="2117578"/>
            <a:ext cx="1111685" cy="581897"/>
          </a:xfrm>
          <a:prstGeom prst="triangle">
            <a:avLst/>
          </a:prstGeom>
          <a:gradFill>
            <a:gsLst>
              <a:gs pos="0">
                <a:schemeClr val="accent1">
                  <a:lumMod val="5000"/>
                  <a:lumOff val="95000"/>
                </a:schemeClr>
              </a:gs>
              <a:gs pos="100000">
                <a:schemeClr val="tx1">
                  <a:lumMod val="85000"/>
                  <a:lumOff val="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76" name="Straight Connector 175"/>
          <p:cNvCxnSpPr>
            <a:endCxn id="5" idx="3"/>
          </p:cNvCxnSpPr>
          <p:nvPr/>
        </p:nvCxnSpPr>
        <p:spPr>
          <a:xfrm>
            <a:off x="1855969" y="11034428"/>
            <a:ext cx="6371162" cy="10495"/>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34" name="Triangle 70">
            <a:extLst>
              <a:ext uri="{FF2B5EF4-FFF2-40B4-BE49-F238E27FC236}">
                <a16:creationId xmlns:a16="http://schemas.microsoft.com/office/drawing/2014/main" id="{06B7D164-1858-4541-8C3A-54F75AAFB537}"/>
              </a:ext>
            </a:extLst>
          </p:cNvPr>
          <p:cNvSpPr/>
          <p:nvPr/>
        </p:nvSpPr>
        <p:spPr>
          <a:xfrm>
            <a:off x="2300747" y="1341944"/>
            <a:ext cx="1030013" cy="533813"/>
          </a:xfrm>
          <a:prstGeom prst="triangle">
            <a:avLst>
              <a:gd name="adj" fmla="val 50597"/>
            </a:avLst>
          </a:prstGeom>
          <a:gradFill flip="none" rotWithShape="1">
            <a:gsLst>
              <a:gs pos="6000">
                <a:schemeClr val="accent1">
                  <a:lumMod val="5000"/>
                  <a:lumOff val="95000"/>
                </a:schemeClr>
              </a:gs>
              <a:gs pos="97000">
                <a:schemeClr val="tx1">
                  <a:lumMod val="85000"/>
                  <a:lumOff val="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ectangle 34">
            <a:extLst>
              <a:ext uri="{FF2B5EF4-FFF2-40B4-BE49-F238E27FC236}">
                <a16:creationId xmlns:a16="http://schemas.microsoft.com/office/drawing/2014/main" id="{79D66A49-1463-9D47-A58E-F5C50C17B380}"/>
              </a:ext>
            </a:extLst>
          </p:cNvPr>
          <p:cNvSpPr/>
          <p:nvPr/>
        </p:nvSpPr>
        <p:spPr>
          <a:xfrm rot="16200000">
            <a:off x="2617149" y="1784804"/>
            <a:ext cx="370335" cy="51923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p:cNvSpPr/>
          <p:nvPr/>
        </p:nvSpPr>
        <p:spPr>
          <a:xfrm>
            <a:off x="0" y="60003"/>
            <a:ext cx="9601200" cy="62163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8" name="Rectangle 147"/>
          <p:cNvSpPr/>
          <p:nvPr/>
        </p:nvSpPr>
        <p:spPr>
          <a:xfrm>
            <a:off x="-13775" y="11753993"/>
            <a:ext cx="9614975" cy="27794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7" name="Straight Connector 146"/>
          <p:cNvCxnSpPr/>
          <p:nvPr/>
        </p:nvCxnSpPr>
        <p:spPr>
          <a:xfrm>
            <a:off x="8577061" y="162593"/>
            <a:ext cx="7775" cy="53554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54" name="TextBox 153"/>
          <p:cNvSpPr txBox="1"/>
          <p:nvPr/>
        </p:nvSpPr>
        <p:spPr>
          <a:xfrm>
            <a:off x="4638537" y="244148"/>
            <a:ext cx="3919726" cy="461665"/>
          </a:xfrm>
          <a:prstGeom prst="rect">
            <a:avLst/>
          </a:prstGeom>
          <a:noFill/>
        </p:spPr>
        <p:txBody>
          <a:bodyPr wrap="none" rtlCol="0">
            <a:spAutoFit/>
          </a:bodyPr>
          <a:lstStyle/>
          <a:p>
            <a:pPr algn="r"/>
            <a:r>
              <a:rPr lang="en-GB" sz="1200" b="1" dirty="0"/>
              <a:t>St Michael’s Catholic School – Computer Science and ICT</a:t>
            </a:r>
          </a:p>
          <a:p>
            <a:pPr algn="ctr"/>
            <a:r>
              <a:rPr lang="en-GB" sz="1200" b="1" dirty="0"/>
              <a:t>Year 8</a:t>
            </a:r>
          </a:p>
        </p:txBody>
      </p:sp>
      <p:sp>
        <p:nvSpPr>
          <p:cNvPr id="153" name="AutoShape 8" descr="Image result for ferryhill business and enterprise colleg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7" name="Rectangle 156"/>
          <p:cNvSpPr/>
          <p:nvPr/>
        </p:nvSpPr>
        <p:spPr>
          <a:xfrm>
            <a:off x="-33066" y="-6756"/>
            <a:ext cx="3966150" cy="769441"/>
          </a:xfrm>
          <a:prstGeom prst="rect">
            <a:avLst/>
          </a:prstGeom>
        </p:spPr>
        <p:txBody>
          <a:bodyPr wrap="none">
            <a:spAutoFit/>
          </a:bodyPr>
          <a:lstStyle/>
          <a:p>
            <a:r>
              <a:rPr lang="en-GB" sz="4400" b="1"/>
              <a:t>Curriculum Map</a:t>
            </a:r>
            <a:endParaRPr lang="en-GB" sz="4400" b="1" dirty="0"/>
          </a:p>
        </p:txBody>
      </p:sp>
      <p:cxnSp>
        <p:nvCxnSpPr>
          <p:cNvPr id="337" name="Straight Connector 336"/>
          <p:cNvCxnSpPr/>
          <p:nvPr/>
        </p:nvCxnSpPr>
        <p:spPr>
          <a:xfrm flipH="1" flipV="1">
            <a:off x="2793881" y="1480744"/>
            <a:ext cx="8435" cy="614051"/>
          </a:xfrm>
          <a:prstGeom prst="line">
            <a:avLst/>
          </a:prstGeom>
          <a:ln w="28575">
            <a:solidFill>
              <a:schemeClr val="bg1">
                <a:lumMod val="9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flipV="1">
            <a:off x="2834236" y="2085666"/>
            <a:ext cx="268055" cy="4237"/>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sp>
        <p:nvSpPr>
          <p:cNvPr id="405" name="Rectangle 404"/>
          <p:cNvSpPr/>
          <p:nvPr/>
        </p:nvSpPr>
        <p:spPr>
          <a:xfrm>
            <a:off x="488477" y="1053002"/>
            <a:ext cx="1084672" cy="1077218"/>
          </a:xfrm>
          <a:prstGeom prst="rect">
            <a:avLst/>
          </a:prstGeom>
          <a:ln w="38100" cap="rnd">
            <a:solidFill>
              <a:srgbClr val="007AC3"/>
            </a:solidFill>
          </a:ln>
        </p:spPr>
        <p:txBody>
          <a:bodyPr wrap="square">
            <a:spAutoFit/>
          </a:bodyPr>
          <a:lstStyle/>
          <a:p>
            <a:r>
              <a:rPr lang="en-GB" sz="800" b="1" dirty="0"/>
              <a:t>Destination </a:t>
            </a:r>
            <a:r>
              <a:rPr lang="en-GB" sz="800" dirty="0"/>
              <a:t> Year 9 Computer Science and ICT</a:t>
            </a:r>
          </a:p>
          <a:p>
            <a:endParaRPr lang="en-GB" sz="800" dirty="0"/>
          </a:p>
          <a:p>
            <a:endParaRPr lang="en-GB" sz="800" dirty="0"/>
          </a:p>
          <a:p>
            <a:endParaRPr lang="en-GB" sz="800" dirty="0"/>
          </a:p>
          <a:p>
            <a:endParaRPr lang="en-GB" sz="800" dirty="0"/>
          </a:p>
          <a:p>
            <a:endParaRPr lang="en-GB" sz="800" dirty="0"/>
          </a:p>
        </p:txBody>
      </p:sp>
      <p:pic>
        <p:nvPicPr>
          <p:cNvPr id="407" name="Picture 20" descr="Image result for road signs ahead"/>
          <p:cNvPicPr>
            <a:picLocks noChangeAspect="1" noChangeArrowheads="1"/>
          </p:cNvPicPr>
          <p:nvPr/>
        </p:nvPicPr>
        <p:blipFill>
          <a:blip r:embed="rId2" cstate="print">
            <a:extLst>
              <a:ext uri="{BEBA8EAE-BF5A-486C-A8C5-ECC9F3942E4B}">
                <a14:imgProps xmlns:a14="http://schemas.microsoft.com/office/drawing/2010/main">
                  <a14:imgLayer r:embed="rId3">
                    <a14:imgEffect>
                      <a14:backgroundRemoval t="313" b="98125" l="10000" r="90000">
                        <a14:foregroundMark x1="50938" y1="781" x2="23021" y2="74844"/>
                        <a14:foregroundMark x1="21875" y1="24531" x2="74375" y2="80313"/>
                        <a14:foregroundMark x1="50417" y1="14063" x2="50625" y2="89531"/>
                        <a14:foregroundMark x1="50938" y1="20000" x2="61042" y2="18281"/>
                        <a14:foregroundMark x1="51250" y1="33750" x2="67396" y2="26719"/>
                        <a14:foregroundMark x1="55729" y1="41406" x2="69375" y2="34688"/>
                        <a14:foregroundMark x1="70729" y1="21250" x2="73021" y2="15313"/>
                        <a14:foregroundMark x1="76875" y1="32969" x2="80000" y2="30000"/>
                        <a14:foregroundMark x1="78854" y1="40938" x2="82500" y2="43125"/>
                        <a14:foregroundMark x1="78646" y1="54375" x2="81667" y2="62344"/>
                        <a14:foregroundMark x1="75521" y1="57656" x2="51250" y2="97969"/>
                        <a14:foregroundMark x1="74375" y1="19219" x2="51458" y2="313"/>
                        <a14:foregroundMark x1="35000" y1="10000" x2="30208" y2="10000"/>
                        <a14:foregroundMark x1="23333" y1="22813" x2="33021" y2="7969"/>
                        <a14:foregroundMark x1="34167" y1="7969" x2="45625" y2="1719"/>
                        <a14:foregroundMark x1="55729" y1="2500" x2="72188" y2="13594"/>
                        <a14:foregroundMark x1="58542" y1="4063" x2="66563" y2="8281"/>
                        <a14:foregroundMark x1="63854" y1="93438" x2="72083" y2="86094"/>
                        <a14:foregroundMark x1="75729" y1="78906" x2="79688" y2="66094"/>
                        <a14:foregroundMark x1="80208" y1="66875" x2="81250" y2="56563"/>
                        <a14:foregroundMark x1="81875" y1="56094" x2="82604" y2="45781"/>
                        <a14:foregroundMark x1="58542" y1="96094" x2="64167" y2="92969"/>
                        <a14:foregroundMark x1="39479" y1="94688" x2="48646" y2="98125"/>
                        <a14:foregroundMark x1="38958" y1="94375" x2="28854" y2="86406"/>
                        <a14:foregroundMark x1="28021" y1="85156" x2="19271" y2="67656"/>
                        <a14:foregroundMark x1="19271" y1="65313" x2="16979" y2="48594"/>
                        <a14:foregroundMark x1="17500" y1="47813" x2="19688" y2="33594"/>
                      </a14:backgroundRemoval>
                    </a14:imgEffect>
                  </a14:imgLayer>
                </a14:imgProps>
              </a:ext>
              <a:ext uri="{28A0092B-C50C-407E-A947-70E740481C1C}">
                <a14:useLocalDpi xmlns:a14="http://schemas.microsoft.com/office/drawing/2010/main" val="0"/>
              </a:ext>
            </a:extLst>
          </a:blip>
          <a:srcRect/>
          <a:stretch>
            <a:fillRect/>
          </a:stretch>
        </p:blipFill>
        <p:spPr bwMode="auto">
          <a:xfrm>
            <a:off x="403959" y="2617295"/>
            <a:ext cx="679489" cy="452992"/>
          </a:xfrm>
          <a:prstGeom prst="rect">
            <a:avLst/>
          </a:prstGeom>
          <a:noFill/>
          <a:extLst>
            <a:ext uri="{909E8E84-426E-40DD-AFC4-6F175D3DCCD1}">
              <a14:hiddenFill xmlns:a14="http://schemas.microsoft.com/office/drawing/2010/main">
                <a:solidFill>
                  <a:srgbClr val="FFFFFF"/>
                </a:solidFill>
              </a14:hiddenFill>
            </a:ext>
          </a:extLst>
        </p:spPr>
      </p:pic>
      <p:sp>
        <p:nvSpPr>
          <p:cNvPr id="410" name="TextBox 409"/>
          <p:cNvSpPr txBox="1"/>
          <p:nvPr/>
        </p:nvSpPr>
        <p:spPr>
          <a:xfrm>
            <a:off x="1008" y="11746621"/>
            <a:ext cx="1975605" cy="369332"/>
          </a:xfrm>
          <a:prstGeom prst="rect">
            <a:avLst/>
          </a:prstGeom>
          <a:noFill/>
        </p:spPr>
        <p:txBody>
          <a:bodyPr wrap="none" rtlCol="0">
            <a:spAutoFit/>
          </a:bodyPr>
          <a:lstStyle/>
          <a:p>
            <a:r>
              <a:rPr lang="en-GB" i="1" dirty="0"/>
              <a:t>Department Intent</a:t>
            </a:r>
          </a:p>
        </p:txBody>
      </p:sp>
      <p:sp>
        <p:nvSpPr>
          <p:cNvPr id="291" name="TextBox 290">
            <a:extLst>
              <a:ext uri="{FF2B5EF4-FFF2-40B4-BE49-F238E27FC236}">
                <a16:creationId xmlns:a16="http://schemas.microsoft.com/office/drawing/2014/main" id="{37B165B7-AACB-3A4C-A89C-5FD028A89864}"/>
              </a:ext>
            </a:extLst>
          </p:cNvPr>
          <p:cNvSpPr txBox="1"/>
          <p:nvPr/>
        </p:nvSpPr>
        <p:spPr>
          <a:xfrm flipH="1">
            <a:off x="9924497" y="370818"/>
            <a:ext cx="1573336" cy="461665"/>
          </a:xfrm>
          <a:prstGeom prst="rect">
            <a:avLst/>
          </a:prstGeom>
          <a:noFill/>
        </p:spPr>
        <p:txBody>
          <a:bodyPr wrap="square" rtlCol="0">
            <a:spAutoFit/>
          </a:bodyPr>
          <a:lstStyle/>
          <a:p>
            <a:pPr algn="ctr"/>
            <a:r>
              <a:rPr lang="en-US" sz="1200" b="1" dirty="0">
                <a:solidFill>
                  <a:schemeClr val="bg1"/>
                </a:solidFill>
              </a:rPr>
              <a:t>Simply drag a pin to add it to your journey</a:t>
            </a:r>
          </a:p>
        </p:txBody>
      </p:sp>
      <p:sp>
        <p:nvSpPr>
          <p:cNvPr id="448" name="TextBox 447">
            <a:extLst>
              <a:ext uri="{FF2B5EF4-FFF2-40B4-BE49-F238E27FC236}">
                <a16:creationId xmlns:a16="http://schemas.microsoft.com/office/drawing/2014/main" id="{37B165B7-AACB-3A4C-A89C-5FD028A89864}"/>
              </a:ext>
            </a:extLst>
          </p:cNvPr>
          <p:cNvSpPr txBox="1"/>
          <p:nvPr/>
        </p:nvSpPr>
        <p:spPr>
          <a:xfrm flipH="1">
            <a:off x="9917474" y="59482"/>
            <a:ext cx="1573336" cy="369332"/>
          </a:xfrm>
          <a:prstGeom prst="rect">
            <a:avLst/>
          </a:prstGeom>
          <a:noFill/>
        </p:spPr>
        <p:txBody>
          <a:bodyPr wrap="square" rtlCol="0">
            <a:spAutoFit/>
          </a:bodyPr>
          <a:lstStyle/>
          <a:p>
            <a:pPr algn="ctr"/>
            <a:r>
              <a:rPr lang="en-US" b="1" dirty="0">
                <a:solidFill>
                  <a:schemeClr val="bg1"/>
                </a:solidFill>
              </a:rPr>
              <a:t>PIN BANK</a:t>
            </a:r>
          </a:p>
        </p:txBody>
      </p:sp>
      <p:grpSp>
        <p:nvGrpSpPr>
          <p:cNvPr id="1072" name="Group 1071"/>
          <p:cNvGrpSpPr>
            <a:grpSpLocks noChangeAspect="1"/>
          </p:cNvGrpSpPr>
          <p:nvPr/>
        </p:nvGrpSpPr>
        <p:grpSpPr>
          <a:xfrm>
            <a:off x="640392" y="1960353"/>
            <a:ext cx="8063034" cy="9393619"/>
            <a:chOff x="663521" y="2096727"/>
            <a:chExt cx="8063034" cy="9393619"/>
          </a:xfrm>
        </p:grpSpPr>
        <p:grpSp>
          <p:nvGrpSpPr>
            <p:cNvPr id="1069" name="Group 1068"/>
            <p:cNvGrpSpPr/>
            <p:nvPr/>
          </p:nvGrpSpPr>
          <p:grpSpPr>
            <a:xfrm>
              <a:off x="663521" y="2096727"/>
              <a:ext cx="8063034" cy="9393619"/>
              <a:chOff x="663521" y="2096727"/>
              <a:chExt cx="8063034" cy="9393619"/>
            </a:xfrm>
          </p:grpSpPr>
          <p:sp>
            <p:nvSpPr>
              <p:cNvPr id="5" name="Rectangle 4">
                <a:extLst>
                  <a:ext uri="{FF2B5EF4-FFF2-40B4-BE49-F238E27FC236}">
                    <a16:creationId xmlns:a16="http://schemas.microsoft.com/office/drawing/2014/main" id="{361D24CC-941E-4C47-B0EC-E144352A4A74}"/>
                  </a:ext>
                </a:extLst>
              </p:cNvPr>
              <p:cNvSpPr/>
              <p:nvPr/>
            </p:nvSpPr>
            <p:spPr>
              <a:xfrm>
                <a:off x="1888901" y="10872247"/>
                <a:ext cx="6361359" cy="61809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6B5CF508-9F97-7344-A588-8737134FC758}"/>
                  </a:ext>
                </a:extLst>
              </p:cNvPr>
              <p:cNvSpPr/>
              <p:nvPr/>
            </p:nvSpPr>
            <p:spPr>
              <a:xfrm>
                <a:off x="1984661" y="2104072"/>
                <a:ext cx="5610772" cy="59313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40">
                <a:extLst>
                  <a:ext uri="{FF2B5EF4-FFF2-40B4-BE49-F238E27FC236}">
                    <a16:creationId xmlns:a16="http://schemas.microsoft.com/office/drawing/2014/main" id="{4ED9223C-B305-724C-860B-8788F8ED72BC}"/>
                  </a:ext>
                </a:extLst>
              </p:cNvPr>
              <p:cNvSpPr/>
              <p:nvPr/>
            </p:nvSpPr>
            <p:spPr>
              <a:xfrm>
                <a:off x="1753829" y="4341211"/>
                <a:ext cx="5909338" cy="603238"/>
              </a:xfrm>
              <a:custGeom>
                <a:avLst/>
                <a:gdLst>
                  <a:gd name="connsiteX0" fmla="*/ 0 w 5909338"/>
                  <a:gd name="connsiteY0" fmla="*/ 0 h 642380"/>
                  <a:gd name="connsiteX1" fmla="*/ 5909338 w 5909338"/>
                  <a:gd name="connsiteY1" fmla="*/ 0 h 642380"/>
                  <a:gd name="connsiteX2" fmla="*/ 5909338 w 5909338"/>
                  <a:gd name="connsiteY2" fmla="*/ 642380 h 642380"/>
                  <a:gd name="connsiteX3" fmla="*/ 0 w 5909338"/>
                  <a:gd name="connsiteY3" fmla="*/ 642380 h 642380"/>
                  <a:gd name="connsiteX4" fmla="*/ 0 w 5909338"/>
                  <a:gd name="connsiteY4" fmla="*/ 0 h 642380"/>
                  <a:gd name="connsiteX0" fmla="*/ 0 w 5909338"/>
                  <a:gd name="connsiteY0" fmla="*/ 0 h 642380"/>
                  <a:gd name="connsiteX1" fmla="*/ 5909338 w 5909338"/>
                  <a:gd name="connsiteY1" fmla="*/ 0 h 642380"/>
                  <a:gd name="connsiteX2" fmla="*/ 5909338 w 5909338"/>
                  <a:gd name="connsiteY2" fmla="*/ 637185 h 642380"/>
                  <a:gd name="connsiteX3" fmla="*/ 0 w 5909338"/>
                  <a:gd name="connsiteY3" fmla="*/ 642380 h 642380"/>
                  <a:gd name="connsiteX4" fmla="*/ 0 w 5909338"/>
                  <a:gd name="connsiteY4" fmla="*/ 0 h 642380"/>
                  <a:gd name="connsiteX0" fmla="*/ 0 w 5909338"/>
                  <a:gd name="connsiteY0" fmla="*/ 0 h 642381"/>
                  <a:gd name="connsiteX1" fmla="*/ 5909338 w 5909338"/>
                  <a:gd name="connsiteY1" fmla="*/ 0 h 642381"/>
                  <a:gd name="connsiteX2" fmla="*/ 5831406 w 5909338"/>
                  <a:gd name="connsiteY2" fmla="*/ 642381 h 642381"/>
                  <a:gd name="connsiteX3" fmla="*/ 0 w 5909338"/>
                  <a:gd name="connsiteY3" fmla="*/ 642380 h 642381"/>
                  <a:gd name="connsiteX4" fmla="*/ 0 w 5909338"/>
                  <a:gd name="connsiteY4" fmla="*/ 0 h 642381"/>
                  <a:gd name="connsiteX0" fmla="*/ 0 w 5909338"/>
                  <a:gd name="connsiteY0" fmla="*/ 0 h 652772"/>
                  <a:gd name="connsiteX1" fmla="*/ 5909338 w 5909338"/>
                  <a:gd name="connsiteY1" fmla="*/ 0 h 652772"/>
                  <a:gd name="connsiteX2" fmla="*/ 5826211 w 5909338"/>
                  <a:gd name="connsiteY2" fmla="*/ 652772 h 652772"/>
                  <a:gd name="connsiteX3" fmla="*/ 0 w 5909338"/>
                  <a:gd name="connsiteY3" fmla="*/ 642380 h 652772"/>
                  <a:gd name="connsiteX4" fmla="*/ 0 w 5909338"/>
                  <a:gd name="connsiteY4" fmla="*/ 0 h 652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9338" h="652772">
                    <a:moveTo>
                      <a:pt x="0" y="0"/>
                    </a:moveTo>
                    <a:lnTo>
                      <a:pt x="5909338" y="0"/>
                    </a:lnTo>
                    <a:lnTo>
                      <a:pt x="5826211" y="652772"/>
                    </a:lnTo>
                    <a:lnTo>
                      <a:pt x="0" y="642380"/>
                    </a:lnTo>
                    <a:lnTo>
                      <a:pt x="0" y="0"/>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Block Arc 3">
                <a:extLst>
                  <a:ext uri="{FF2B5EF4-FFF2-40B4-BE49-F238E27FC236}">
                    <a16:creationId xmlns:a16="http://schemas.microsoft.com/office/drawing/2014/main" id="{D2F97453-494C-5746-8E17-4A67EE1BF309}"/>
                  </a:ext>
                </a:extLst>
              </p:cNvPr>
              <p:cNvSpPr/>
              <p:nvPr/>
            </p:nvSpPr>
            <p:spPr>
              <a:xfrm rot="16200000">
                <a:off x="-52573" y="9504581"/>
                <a:ext cx="2812632" cy="1144154"/>
              </a:xfrm>
              <a:custGeom>
                <a:avLst/>
                <a:gdLst>
                  <a:gd name="connsiteX0" fmla="*/ 3 w 2780712"/>
                  <a:gd name="connsiteY0" fmla="*/ 1094551 h 2184400"/>
                  <a:gd name="connsiteX1" fmla="*/ 831534 w 2780712"/>
                  <a:gd name="connsiteY1" fmla="*/ 92104 h 2184400"/>
                  <a:gd name="connsiteX2" fmla="*/ 1997384 w 2780712"/>
                  <a:gd name="connsiteY2" fmla="*/ 109596 h 2184400"/>
                  <a:gd name="connsiteX3" fmla="*/ 2778379 w 2780712"/>
                  <a:gd name="connsiteY3" fmla="*/ 1155438 h 2184400"/>
                  <a:gd name="connsiteX4" fmla="*/ 2162223 w 2780712"/>
                  <a:gd name="connsiteY4" fmla="*/ 1127366 h 2184400"/>
                  <a:gd name="connsiteX5" fmla="*/ 1665158 w 2780712"/>
                  <a:gd name="connsiteY5" fmla="*/ 647374 h 2184400"/>
                  <a:gd name="connsiteX6" fmla="*/ 1138901 w 2780712"/>
                  <a:gd name="connsiteY6" fmla="*/ 642184 h 2184400"/>
                  <a:gd name="connsiteX7" fmla="*/ 616375 w 2780712"/>
                  <a:gd name="connsiteY7" fmla="*/ 1093509 h 2184400"/>
                  <a:gd name="connsiteX8" fmla="*/ 3 w 2780712"/>
                  <a:gd name="connsiteY8" fmla="*/ 1094551 h 2184400"/>
                  <a:gd name="connsiteX0" fmla="*/ 3 w 2834387"/>
                  <a:gd name="connsiteY0" fmla="*/ 1105859 h 1140427"/>
                  <a:gd name="connsiteX1" fmla="*/ 831534 w 2834387"/>
                  <a:gd name="connsiteY1" fmla="*/ 103412 h 1140427"/>
                  <a:gd name="connsiteX2" fmla="*/ 1997384 w 2834387"/>
                  <a:gd name="connsiteY2" fmla="*/ 120904 h 1140427"/>
                  <a:gd name="connsiteX3" fmla="*/ 2832970 w 2834387"/>
                  <a:gd name="connsiteY3" fmla="*/ 1125803 h 1140427"/>
                  <a:gd name="connsiteX4" fmla="*/ 2162223 w 2834387"/>
                  <a:gd name="connsiteY4" fmla="*/ 1138674 h 1140427"/>
                  <a:gd name="connsiteX5" fmla="*/ 1665158 w 2834387"/>
                  <a:gd name="connsiteY5" fmla="*/ 658682 h 1140427"/>
                  <a:gd name="connsiteX6" fmla="*/ 1138901 w 2834387"/>
                  <a:gd name="connsiteY6" fmla="*/ 653492 h 1140427"/>
                  <a:gd name="connsiteX7" fmla="*/ 616375 w 2834387"/>
                  <a:gd name="connsiteY7" fmla="*/ 1104817 h 1140427"/>
                  <a:gd name="connsiteX8" fmla="*/ 3 w 2834387"/>
                  <a:gd name="connsiteY8" fmla="*/ 1105859 h 1140427"/>
                  <a:gd name="connsiteX0" fmla="*/ 3 w 2834578"/>
                  <a:gd name="connsiteY0" fmla="*/ 1109586 h 1144154"/>
                  <a:gd name="connsiteX1" fmla="*/ 831534 w 2834578"/>
                  <a:gd name="connsiteY1" fmla="*/ 107139 h 1144154"/>
                  <a:gd name="connsiteX2" fmla="*/ 2064059 w 2834578"/>
                  <a:gd name="connsiteY2" fmla="*/ 143681 h 1144154"/>
                  <a:gd name="connsiteX3" fmla="*/ 2832970 w 2834578"/>
                  <a:gd name="connsiteY3" fmla="*/ 1129530 h 1144154"/>
                  <a:gd name="connsiteX4" fmla="*/ 2162223 w 2834578"/>
                  <a:gd name="connsiteY4" fmla="*/ 1142401 h 1144154"/>
                  <a:gd name="connsiteX5" fmla="*/ 1665158 w 2834578"/>
                  <a:gd name="connsiteY5" fmla="*/ 662409 h 1144154"/>
                  <a:gd name="connsiteX6" fmla="*/ 1138901 w 2834578"/>
                  <a:gd name="connsiteY6" fmla="*/ 657219 h 1144154"/>
                  <a:gd name="connsiteX7" fmla="*/ 616375 w 2834578"/>
                  <a:gd name="connsiteY7" fmla="*/ 1108544 h 1144154"/>
                  <a:gd name="connsiteX8" fmla="*/ 3 w 2834578"/>
                  <a:gd name="connsiteY8" fmla="*/ 1109586 h 1144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4578" h="1144154">
                    <a:moveTo>
                      <a:pt x="3" y="1109586"/>
                    </a:moveTo>
                    <a:cubicBezTo>
                      <a:pt x="-1187" y="675285"/>
                      <a:pt x="487525" y="268123"/>
                      <a:pt x="831534" y="107139"/>
                    </a:cubicBezTo>
                    <a:cubicBezTo>
                      <a:pt x="1175543" y="-53845"/>
                      <a:pt x="1730486" y="-26718"/>
                      <a:pt x="2064059" y="143681"/>
                    </a:cubicBezTo>
                    <a:cubicBezTo>
                      <a:pt x="2397632" y="314080"/>
                      <a:pt x="2865495" y="688987"/>
                      <a:pt x="2832970" y="1129530"/>
                    </a:cubicBezTo>
                    <a:cubicBezTo>
                      <a:pt x="2627585" y="1120173"/>
                      <a:pt x="2367608" y="1151758"/>
                      <a:pt x="2162223" y="1142401"/>
                    </a:cubicBezTo>
                    <a:cubicBezTo>
                      <a:pt x="2187535" y="932414"/>
                      <a:pt x="1985346" y="737169"/>
                      <a:pt x="1665158" y="662409"/>
                    </a:cubicBezTo>
                    <a:cubicBezTo>
                      <a:pt x="1496111" y="622938"/>
                      <a:pt x="1309920" y="621102"/>
                      <a:pt x="1138901" y="657219"/>
                    </a:cubicBezTo>
                    <a:cubicBezTo>
                      <a:pt x="825547" y="723395"/>
                      <a:pt x="615464" y="904852"/>
                      <a:pt x="616375" y="1108544"/>
                    </a:cubicBezTo>
                    <a:lnTo>
                      <a:pt x="3" y="1109586"/>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Block Arc 5">
                <a:extLst>
                  <a:ext uri="{FF2B5EF4-FFF2-40B4-BE49-F238E27FC236}">
                    <a16:creationId xmlns:a16="http://schemas.microsoft.com/office/drawing/2014/main" id="{2ABDDAA7-1330-5846-8957-036F466F9A01}"/>
                  </a:ext>
                </a:extLst>
              </p:cNvPr>
              <p:cNvSpPr/>
              <p:nvPr/>
            </p:nvSpPr>
            <p:spPr>
              <a:xfrm rot="5400000" flipH="1">
                <a:off x="6218338" y="6814445"/>
                <a:ext cx="2832033" cy="2184400"/>
              </a:xfrm>
              <a:prstGeom prst="blockArc">
                <a:avLst>
                  <a:gd name="adj1" fmla="val 10847997"/>
                  <a:gd name="adj2" fmla="val 383373"/>
                  <a:gd name="adj3" fmla="val 2961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Rectangle 6">
                <a:extLst>
                  <a:ext uri="{FF2B5EF4-FFF2-40B4-BE49-F238E27FC236}">
                    <a16:creationId xmlns:a16="http://schemas.microsoft.com/office/drawing/2014/main" id="{8EE221F3-E29A-7E44-BA3E-4DDEF353168D}"/>
                  </a:ext>
                </a:extLst>
              </p:cNvPr>
              <p:cNvSpPr/>
              <p:nvPr/>
            </p:nvSpPr>
            <p:spPr>
              <a:xfrm>
                <a:off x="1888902" y="8670342"/>
                <a:ext cx="5841999" cy="65232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BA4EACD-79B2-9047-926C-4179677F6DF3}"/>
                  </a:ext>
                </a:extLst>
              </p:cNvPr>
              <p:cNvSpPr/>
              <p:nvPr/>
            </p:nvSpPr>
            <p:spPr>
              <a:xfrm>
                <a:off x="1603667" y="6490630"/>
                <a:ext cx="5991766" cy="64342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Block Arc 8">
                <a:extLst>
                  <a:ext uri="{FF2B5EF4-FFF2-40B4-BE49-F238E27FC236}">
                    <a16:creationId xmlns:a16="http://schemas.microsoft.com/office/drawing/2014/main" id="{28EF7BC0-BD7F-BD4C-8DBE-13C9030B0FE6}"/>
                  </a:ext>
                </a:extLst>
              </p:cNvPr>
              <p:cNvSpPr/>
              <p:nvPr/>
            </p:nvSpPr>
            <p:spPr>
              <a:xfrm rot="16200000">
                <a:off x="-170314" y="5175043"/>
                <a:ext cx="2797740" cy="1130070"/>
              </a:xfrm>
              <a:custGeom>
                <a:avLst/>
                <a:gdLst>
                  <a:gd name="connsiteX0" fmla="*/ 1849 w 2799588"/>
                  <a:gd name="connsiteY0" fmla="*/ 1057381 h 2229301"/>
                  <a:gd name="connsiteX1" fmla="*/ 1427126 w 2799588"/>
                  <a:gd name="connsiteY1" fmla="*/ 212 h 2229301"/>
                  <a:gd name="connsiteX2" fmla="*/ 2799516 w 2799588"/>
                  <a:gd name="connsiteY2" fmla="*/ 1125982 h 2229301"/>
                  <a:gd name="connsiteX3" fmla="*/ 2210945 w 2799588"/>
                  <a:gd name="connsiteY3" fmla="*/ 1121217 h 2229301"/>
                  <a:gd name="connsiteX4" fmla="*/ 1412694 w 2799588"/>
                  <a:gd name="connsiteY4" fmla="*/ 588647 h 2229301"/>
                  <a:gd name="connsiteX5" fmla="*/ 590194 w 2799588"/>
                  <a:gd name="connsiteY5" fmla="*/ 1081484 h 2229301"/>
                  <a:gd name="connsiteX6" fmla="*/ 1849 w 2799588"/>
                  <a:gd name="connsiteY6" fmla="*/ 1057381 h 2229301"/>
                  <a:gd name="connsiteX0" fmla="*/ 0 w 2797740"/>
                  <a:gd name="connsiteY0" fmla="*/ 1057385 h 1125986"/>
                  <a:gd name="connsiteX1" fmla="*/ 1425277 w 2797740"/>
                  <a:gd name="connsiteY1" fmla="*/ 216 h 1125986"/>
                  <a:gd name="connsiteX2" fmla="*/ 2797667 w 2797740"/>
                  <a:gd name="connsiteY2" fmla="*/ 1125986 h 1125986"/>
                  <a:gd name="connsiteX3" fmla="*/ 2209096 w 2797740"/>
                  <a:gd name="connsiteY3" fmla="*/ 1121221 h 1125986"/>
                  <a:gd name="connsiteX4" fmla="*/ 1410845 w 2797740"/>
                  <a:gd name="connsiteY4" fmla="*/ 588651 h 1125986"/>
                  <a:gd name="connsiteX5" fmla="*/ 624204 w 2797740"/>
                  <a:gd name="connsiteY5" fmla="*/ 1033679 h 1125986"/>
                  <a:gd name="connsiteX6" fmla="*/ 0 w 2797740"/>
                  <a:gd name="connsiteY6" fmla="*/ 1057385 h 1125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7740" h="1125986">
                    <a:moveTo>
                      <a:pt x="0" y="1057385"/>
                    </a:moveTo>
                    <a:cubicBezTo>
                      <a:pt x="38828" y="456405"/>
                      <a:pt x="669703" y="-11533"/>
                      <a:pt x="1425277" y="216"/>
                    </a:cubicBezTo>
                    <a:cubicBezTo>
                      <a:pt x="2193104" y="12156"/>
                      <a:pt x="2805475" y="514484"/>
                      <a:pt x="2797667" y="1125986"/>
                    </a:cubicBezTo>
                    <a:lnTo>
                      <a:pt x="2209096" y="1121221"/>
                    </a:lnTo>
                    <a:cubicBezTo>
                      <a:pt x="2214675" y="831406"/>
                      <a:pt x="1857727" y="593260"/>
                      <a:pt x="1410845" y="588651"/>
                    </a:cubicBezTo>
                    <a:cubicBezTo>
                      <a:pt x="977755" y="584184"/>
                      <a:pt x="651512" y="753344"/>
                      <a:pt x="624204" y="1033679"/>
                    </a:cubicBezTo>
                    <a:cubicBezTo>
                      <a:pt x="428089" y="1025645"/>
                      <a:pt x="196115" y="1065419"/>
                      <a:pt x="0" y="1057385"/>
                    </a:cubicBez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Block Arc 13">
                <a:extLst>
                  <a:ext uri="{FF2B5EF4-FFF2-40B4-BE49-F238E27FC236}">
                    <a16:creationId xmlns:a16="http://schemas.microsoft.com/office/drawing/2014/main" id="{9BB00DD6-C4C4-7348-AD3E-28EAE4D8492B}"/>
                  </a:ext>
                </a:extLst>
              </p:cNvPr>
              <p:cNvSpPr/>
              <p:nvPr/>
            </p:nvSpPr>
            <p:spPr>
              <a:xfrm rot="5400000" flipH="1">
                <a:off x="6146290" y="2428388"/>
                <a:ext cx="2847721" cy="2184400"/>
              </a:xfrm>
              <a:prstGeom prst="blockArc">
                <a:avLst>
                  <a:gd name="adj1" fmla="val 10800000"/>
                  <a:gd name="adj2" fmla="val 1572"/>
                  <a:gd name="adj3" fmla="val 2764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071" name="Group 1070"/>
            <p:cNvGrpSpPr/>
            <p:nvPr/>
          </p:nvGrpSpPr>
          <p:grpSpPr>
            <a:xfrm>
              <a:off x="975577" y="2390350"/>
              <a:ext cx="7453126" cy="8818923"/>
              <a:chOff x="975577" y="2390350"/>
              <a:chExt cx="7453126" cy="8818923"/>
            </a:xfrm>
          </p:grpSpPr>
          <p:cxnSp>
            <p:nvCxnSpPr>
              <p:cNvPr id="159" name="Straight Connector 158"/>
              <p:cNvCxnSpPr>
                <a:endCxn id="14" idx="1"/>
              </p:cNvCxnSpPr>
              <p:nvPr/>
            </p:nvCxnSpPr>
            <p:spPr>
              <a:xfrm>
                <a:off x="1793591" y="2390350"/>
                <a:ext cx="5776047" cy="8361"/>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a:endCxn id="1024" idx="2"/>
              </p:cNvCxnSpPr>
              <p:nvPr/>
            </p:nvCxnSpPr>
            <p:spPr>
              <a:xfrm flipV="1">
                <a:off x="1726207" y="4661233"/>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24" name="Arc 1023"/>
              <p:cNvSpPr/>
              <p:nvPr/>
            </p:nvSpPr>
            <p:spPr>
              <a:xfrm>
                <a:off x="6949380" y="2405358"/>
                <a:ext cx="1403254" cy="2258405"/>
              </a:xfrm>
              <a:prstGeom prst="arc">
                <a:avLst>
                  <a:gd name="adj1" fmla="val 16200000"/>
                  <a:gd name="adj2" fmla="val 5256843"/>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70" name="Arc 169"/>
              <p:cNvSpPr/>
              <p:nvPr/>
            </p:nvSpPr>
            <p:spPr>
              <a:xfrm>
                <a:off x="7025449" y="6810988"/>
                <a:ext cx="1403254" cy="2229081"/>
              </a:xfrm>
              <a:prstGeom prst="arc">
                <a:avLst>
                  <a:gd name="adj1" fmla="val 16120637"/>
                  <a:gd name="adj2" fmla="val 4983877"/>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71" name="Arc 170"/>
              <p:cNvSpPr/>
              <p:nvPr/>
            </p:nvSpPr>
            <p:spPr>
              <a:xfrm flipH="1">
                <a:off x="975577" y="4665689"/>
                <a:ext cx="1403254" cy="2146655"/>
              </a:xfrm>
              <a:prstGeom prst="arc">
                <a:avLst>
                  <a:gd name="adj1" fmla="val 16248374"/>
                  <a:gd name="adj2" fmla="val 5189154"/>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172" name="Straight Connector 171"/>
              <p:cNvCxnSpPr>
                <a:endCxn id="8" idx="3"/>
              </p:cNvCxnSpPr>
              <p:nvPr/>
            </p:nvCxnSpPr>
            <p:spPr>
              <a:xfrm flipV="1">
                <a:off x="1689032" y="6812344"/>
                <a:ext cx="5906401" cy="905"/>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1838324" y="9051721"/>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75" name="Arc 174"/>
              <p:cNvSpPr/>
              <p:nvPr/>
            </p:nvSpPr>
            <p:spPr>
              <a:xfrm flipH="1">
                <a:off x="1105578" y="9059682"/>
                <a:ext cx="1403254" cy="2119835"/>
              </a:xfrm>
              <a:prstGeom prst="arc">
                <a:avLst>
                  <a:gd name="adj1" fmla="val 16248374"/>
                  <a:gd name="adj2" fmla="val 5358476"/>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496" name="Straight Connector 495"/>
              <p:cNvCxnSpPr/>
              <p:nvPr/>
            </p:nvCxnSpPr>
            <p:spPr>
              <a:xfrm flipV="1">
                <a:off x="1891808" y="11204817"/>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grpSp>
        <p:nvGrpSpPr>
          <p:cNvPr id="1070" name="Group 1069"/>
          <p:cNvGrpSpPr/>
          <p:nvPr/>
        </p:nvGrpSpPr>
        <p:grpSpPr>
          <a:xfrm>
            <a:off x="7279073" y="10490852"/>
            <a:ext cx="1221188" cy="1241391"/>
            <a:chOff x="7279073" y="10490852"/>
            <a:chExt cx="1221188" cy="1241391"/>
          </a:xfrm>
        </p:grpSpPr>
        <p:sp>
          <p:nvSpPr>
            <p:cNvPr id="33" name="Oval 32">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7F00163B-8BDB-AF44-A463-AD1ACB8794F0}"/>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TextBox 82">
              <a:extLst>
                <a:ext uri="{FF2B5EF4-FFF2-40B4-BE49-F238E27FC236}">
                  <a16:creationId xmlns:a16="http://schemas.microsoft.com/office/drawing/2014/main" id="{560EBA4B-8AEC-D046-B76B-ED0FD5A6C7DD}"/>
                </a:ext>
              </a:extLst>
            </p:cNvPr>
            <p:cNvSpPr txBox="1"/>
            <p:nvPr/>
          </p:nvSpPr>
          <p:spPr>
            <a:xfrm>
              <a:off x="7279073" y="10951780"/>
              <a:ext cx="1214979" cy="338554"/>
            </a:xfrm>
            <a:prstGeom prst="rect">
              <a:avLst/>
            </a:prstGeom>
            <a:noFill/>
          </p:spPr>
          <p:txBody>
            <a:bodyPr wrap="square" rtlCol="0">
              <a:spAutoFit/>
            </a:bodyPr>
            <a:lstStyle/>
            <a:p>
              <a:pPr algn="ctr"/>
              <a:r>
                <a:rPr lang="en-US" sz="1600" b="1" dirty="0"/>
                <a:t>Year 8</a:t>
              </a:r>
            </a:p>
          </p:txBody>
        </p:sp>
      </p:grpSp>
      <p:grpSp>
        <p:nvGrpSpPr>
          <p:cNvPr id="472" name="Group 471"/>
          <p:cNvGrpSpPr/>
          <p:nvPr/>
        </p:nvGrpSpPr>
        <p:grpSpPr>
          <a:xfrm>
            <a:off x="-2718505" y="4660992"/>
            <a:ext cx="1214980" cy="1234099"/>
            <a:chOff x="1212628" y="4031237"/>
            <a:chExt cx="1214980" cy="1304869"/>
          </a:xfrm>
          <a:solidFill>
            <a:srgbClr val="FFFF00"/>
          </a:solidFill>
        </p:grpSpPr>
        <p:sp>
          <p:nvSpPr>
            <p:cNvPr id="473" name="Oval 472">
              <a:extLst>
                <a:ext uri="{FF2B5EF4-FFF2-40B4-BE49-F238E27FC236}">
                  <a16:creationId xmlns:a16="http://schemas.microsoft.com/office/drawing/2014/main" id="{73B2E537-2E94-164D-A891-794C913A475F}"/>
                </a:ext>
              </a:extLst>
            </p:cNvPr>
            <p:cNvSpPr/>
            <p:nvPr/>
          </p:nvSpPr>
          <p:spPr>
            <a:xfrm>
              <a:off x="1212628" y="4031237"/>
              <a:ext cx="1214980" cy="130486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4" name="Oval 473">
              <a:extLst>
                <a:ext uri="{FF2B5EF4-FFF2-40B4-BE49-F238E27FC236}">
                  <a16:creationId xmlns:a16="http://schemas.microsoft.com/office/drawing/2014/main" id="{7F00163B-8BDB-AF44-A463-AD1ACB8794F0}"/>
                </a:ext>
              </a:extLst>
            </p:cNvPr>
            <p:cNvSpPr/>
            <p:nvPr/>
          </p:nvSpPr>
          <p:spPr>
            <a:xfrm>
              <a:off x="1399584" y="4232021"/>
              <a:ext cx="841075" cy="9033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5" name="TextBox 474">
              <a:extLst>
                <a:ext uri="{FF2B5EF4-FFF2-40B4-BE49-F238E27FC236}">
                  <a16:creationId xmlns:a16="http://schemas.microsoft.com/office/drawing/2014/main" id="{560EBA4B-8AEC-D046-B76B-ED0FD5A6C7DD}"/>
                </a:ext>
              </a:extLst>
            </p:cNvPr>
            <p:cNvSpPr txBox="1"/>
            <p:nvPr/>
          </p:nvSpPr>
          <p:spPr>
            <a:xfrm>
              <a:off x="1234408" y="4511703"/>
              <a:ext cx="1170599" cy="553224"/>
            </a:xfrm>
            <a:prstGeom prst="rect">
              <a:avLst/>
            </a:prstGeom>
            <a:grpFill/>
          </p:spPr>
          <p:txBody>
            <a:bodyPr wrap="square" rtlCol="0">
              <a:spAutoFit/>
            </a:bodyPr>
            <a:lstStyle/>
            <a:p>
              <a:pPr algn="ctr"/>
              <a:r>
                <a:rPr lang="en-US" sz="1400" b="1" dirty="0"/>
                <a:t>Computer Science</a:t>
              </a:r>
            </a:p>
          </p:txBody>
        </p:sp>
      </p:grpSp>
      <p:cxnSp>
        <p:nvCxnSpPr>
          <p:cNvPr id="211" name="Straight Connector 210">
            <a:extLst>
              <a:ext uri="{FF2B5EF4-FFF2-40B4-BE49-F238E27FC236}">
                <a16:creationId xmlns:a16="http://schemas.microsoft.com/office/drawing/2014/main" id="{F00234DB-30A0-A14D-B827-8C2DCE0238B9}"/>
              </a:ext>
            </a:extLst>
          </p:cNvPr>
          <p:cNvCxnSpPr>
            <a:cxnSpLocks/>
          </p:cNvCxnSpPr>
          <p:nvPr/>
        </p:nvCxnSpPr>
        <p:spPr>
          <a:xfrm flipH="1">
            <a:off x="10743475" y="3542546"/>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C3FA2F8C-BD2B-EA46-8D5D-0F3383BE1ABC}"/>
              </a:ext>
            </a:extLst>
          </p:cNvPr>
          <p:cNvCxnSpPr>
            <a:cxnSpLocks/>
          </p:cNvCxnSpPr>
          <p:nvPr/>
        </p:nvCxnSpPr>
        <p:spPr>
          <a:xfrm flipH="1" flipV="1">
            <a:off x="10443377" y="1037563"/>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18" name="Straight Connector 217">
            <a:extLst>
              <a:ext uri="{FF2B5EF4-FFF2-40B4-BE49-F238E27FC236}">
                <a16:creationId xmlns:a16="http://schemas.microsoft.com/office/drawing/2014/main" id="{F00234DB-30A0-A14D-B827-8C2DCE0238B9}"/>
              </a:ext>
            </a:extLst>
          </p:cNvPr>
          <p:cNvCxnSpPr>
            <a:cxnSpLocks/>
          </p:cNvCxnSpPr>
          <p:nvPr/>
        </p:nvCxnSpPr>
        <p:spPr>
          <a:xfrm flipH="1">
            <a:off x="10117532" y="3554590"/>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20" name="Straight Connector 219">
            <a:extLst>
              <a:ext uri="{FF2B5EF4-FFF2-40B4-BE49-F238E27FC236}">
                <a16:creationId xmlns:a16="http://schemas.microsoft.com/office/drawing/2014/main" id="{C3FA2F8C-BD2B-EA46-8D5D-0F3383BE1ABC}"/>
              </a:ext>
            </a:extLst>
          </p:cNvPr>
          <p:cNvCxnSpPr>
            <a:cxnSpLocks/>
          </p:cNvCxnSpPr>
          <p:nvPr/>
        </p:nvCxnSpPr>
        <p:spPr>
          <a:xfrm flipH="1" flipV="1">
            <a:off x="10776493" y="1037563"/>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22" name="Straight Connector 221">
            <a:extLst>
              <a:ext uri="{FF2B5EF4-FFF2-40B4-BE49-F238E27FC236}">
                <a16:creationId xmlns:a16="http://schemas.microsoft.com/office/drawing/2014/main" id="{F00234DB-30A0-A14D-B827-8C2DCE0238B9}"/>
              </a:ext>
            </a:extLst>
          </p:cNvPr>
          <p:cNvCxnSpPr>
            <a:cxnSpLocks/>
          </p:cNvCxnSpPr>
          <p:nvPr/>
        </p:nvCxnSpPr>
        <p:spPr>
          <a:xfrm flipH="1">
            <a:off x="10449077" y="3564984"/>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72" name="Straight Connector 271">
            <a:extLst>
              <a:ext uri="{FF2B5EF4-FFF2-40B4-BE49-F238E27FC236}">
                <a16:creationId xmlns:a16="http://schemas.microsoft.com/office/drawing/2014/main" id="{F00234DB-30A0-A14D-B827-8C2DCE0238B9}"/>
              </a:ext>
            </a:extLst>
          </p:cNvPr>
          <p:cNvCxnSpPr>
            <a:cxnSpLocks/>
          </p:cNvCxnSpPr>
          <p:nvPr/>
        </p:nvCxnSpPr>
        <p:spPr>
          <a:xfrm flipH="1" flipV="1">
            <a:off x="10093384" y="1035824"/>
            <a:ext cx="551" cy="65765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86EB846A-C08D-8E44-A8A5-1C8D76F96038}"/>
              </a:ext>
            </a:extLst>
          </p:cNvPr>
          <p:cNvCxnSpPr>
            <a:cxnSpLocks/>
          </p:cNvCxnSpPr>
          <p:nvPr/>
        </p:nvCxnSpPr>
        <p:spPr>
          <a:xfrm>
            <a:off x="10478115" y="6086663"/>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340" name="Straight Connector 339">
            <a:extLst>
              <a:ext uri="{FF2B5EF4-FFF2-40B4-BE49-F238E27FC236}">
                <a16:creationId xmlns:a16="http://schemas.microsoft.com/office/drawing/2014/main" id="{C3FA2F8C-BD2B-EA46-8D5D-0F3383BE1ABC}"/>
              </a:ext>
            </a:extLst>
          </p:cNvPr>
          <p:cNvCxnSpPr>
            <a:cxnSpLocks/>
          </p:cNvCxnSpPr>
          <p:nvPr/>
        </p:nvCxnSpPr>
        <p:spPr>
          <a:xfrm flipH="1">
            <a:off x="10053110" y="5500650"/>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26" name="Straight Connector 425">
            <a:extLst>
              <a:ext uri="{FF2B5EF4-FFF2-40B4-BE49-F238E27FC236}">
                <a16:creationId xmlns:a16="http://schemas.microsoft.com/office/drawing/2014/main" id="{C3FA2F8C-BD2B-EA46-8D5D-0F3383BE1ABC}"/>
              </a:ext>
            </a:extLst>
          </p:cNvPr>
          <p:cNvCxnSpPr>
            <a:cxnSpLocks/>
          </p:cNvCxnSpPr>
          <p:nvPr/>
        </p:nvCxnSpPr>
        <p:spPr>
          <a:xfrm flipH="1">
            <a:off x="10053110" y="5844044"/>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27" name="Straight Connector 426">
            <a:extLst>
              <a:ext uri="{FF2B5EF4-FFF2-40B4-BE49-F238E27FC236}">
                <a16:creationId xmlns:a16="http://schemas.microsoft.com/office/drawing/2014/main" id="{86EB846A-C08D-8E44-A8A5-1C8D76F96038}"/>
              </a:ext>
            </a:extLst>
          </p:cNvPr>
          <p:cNvCxnSpPr>
            <a:cxnSpLocks/>
          </p:cNvCxnSpPr>
          <p:nvPr/>
        </p:nvCxnSpPr>
        <p:spPr>
          <a:xfrm>
            <a:off x="10478114" y="6417480"/>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29" name="Straight Connector 428">
            <a:extLst>
              <a:ext uri="{FF2B5EF4-FFF2-40B4-BE49-F238E27FC236}">
                <a16:creationId xmlns:a16="http://schemas.microsoft.com/office/drawing/2014/main" id="{C3FA2F8C-BD2B-EA46-8D5D-0F3383BE1ABC}"/>
              </a:ext>
            </a:extLst>
          </p:cNvPr>
          <p:cNvCxnSpPr>
            <a:cxnSpLocks/>
          </p:cNvCxnSpPr>
          <p:nvPr/>
        </p:nvCxnSpPr>
        <p:spPr>
          <a:xfrm flipH="1" flipV="1">
            <a:off x="11055892" y="1037563"/>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0" name="Straight Connector 429">
            <a:extLst>
              <a:ext uri="{FF2B5EF4-FFF2-40B4-BE49-F238E27FC236}">
                <a16:creationId xmlns:a16="http://schemas.microsoft.com/office/drawing/2014/main" id="{C3FA2F8C-BD2B-EA46-8D5D-0F3383BE1ABC}"/>
              </a:ext>
            </a:extLst>
          </p:cNvPr>
          <p:cNvCxnSpPr>
            <a:cxnSpLocks/>
          </p:cNvCxnSpPr>
          <p:nvPr/>
        </p:nvCxnSpPr>
        <p:spPr>
          <a:xfrm flipH="1" flipV="1">
            <a:off x="11389008" y="1037563"/>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1" name="Straight Connector 430">
            <a:extLst>
              <a:ext uri="{FF2B5EF4-FFF2-40B4-BE49-F238E27FC236}">
                <a16:creationId xmlns:a16="http://schemas.microsoft.com/office/drawing/2014/main" id="{C3FA2F8C-BD2B-EA46-8D5D-0F3383BE1ABC}"/>
              </a:ext>
            </a:extLst>
          </p:cNvPr>
          <p:cNvCxnSpPr>
            <a:cxnSpLocks/>
          </p:cNvCxnSpPr>
          <p:nvPr/>
        </p:nvCxnSpPr>
        <p:spPr>
          <a:xfrm flipH="1" flipV="1">
            <a:off x="10467525" y="1900329"/>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2" name="Straight Connector 431">
            <a:extLst>
              <a:ext uri="{FF2B5EF4-FFF2-40B4-BE49-F238E27FC236}">
                <a16:creationId xmlns:a16="http://schemas.microsoft.com/office/drawing/2014/main" id="{C3FA2F8C-BD2B-EA46-8D5D-0F3383BE1ABC}"/>
              </a:ext>
            </a:extLst>
          </p:cNvPr>
          <p:cNvCxnSpPr>
            <a:cxnSpLocks/>
          </p:cNvCxnSpPr>
          <p:nvPr/>
        </p:nvCxnSpPr>
        <p:spPr>
          <a:xfrm flipH="1" flipV="1">
            <a:off x="10800641" y="1900329"/>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3" name="Straight Connector 432">
            <a:extLst>
              <a:ext uri="{FF2B5EF4-FFF2-40B4-BE49-F238E27FC236}">
                <a16:creationId xmlns:a16="http://schemas.microsoft.com/office/drawing/2014/main" id="{F00234DB-30A0-A14D-B827-8C2DCE0238B9}"/>
              </a:ext>
            </a:extLst>
          </p:cNvPr>
          <p:cNvCxnSpPr>
            <a:cxnSpLocks/>
          </p:cNvCxnSpPr>
          <p:nvPr/>
        </p:nvCxnSpPr>
        <p:spPr>
          <a:xfrm flipH="1" flipV="1">
            <a:off x="10117532" y="1898590"/>
            <a:ext cx="551" cy="65765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4" name="Straight Connector 433">
            <a:extLst>
              <a:ext uri="{FF2B5EF4-FFF2-40B4-BE49-F238E27FC236}">
                <a16:creationId xmlns:a16="http://schemas.microsoft.com/office/drawing/2014/main" id="{C3FA2F8C-BD2B-EA46-8D5D-0F3383BE1ABC}"/>
              </a:ext>
            </a:extLst>
          </p:cNvPr>
          <p:cNvCxnSpPr>
            <a:cxnSpLocks/>
          </p:cNvCxnSpPr>
          <p:nvPr/>
        </p:nvCxnSpPr>
        <p:spPr>
          <a:xfrm flipH="1" flipV="1">
            <a:off x="11080040" y="1900329"/>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5" name="Straight Connector 434">
            <a:extLst>
              <a:ext uri="{FF2B5EF4-FFF2-40B4-BE49-F238E27FC236}">
                <a16:creationId xmlns:a16="http://schemas.microsoft.com/office/drawing/2014/main" id="{C3FA2F8C-BD2B-EA46-8D5D-0F3383BE1ABC}"/>
              </a:ext>
            </a:extLst>
          </p:cNvPr>
          <p:cNvCxnSpPr>
            <a:cxnSpLocks/>
          </p:cNvCxnSpPr>
          <p:nvPr/>
        </p:nvCxnSpPr>
        <p:spPr>
          <a:xfrm flipH="1" flipV="1">
            <a:off x="11413156" y="1900329"/>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6" name="Straight Connector 435">
            <a:extLst>
              <a:ext uri="{FF2B5EF4-FFF2-40B4-BE49-F238E27FC236}">
                <a16:creationId xmlns:a16="http://schemas.microsoft.com/office/drawing/2014/main" id="{C3FA2F8C-BD2B-EA46-8D5D-0F3383BE1ABC}"/>
              </a:ext>
            </a:extLst>
          </p:cNvPr>
          <p:cNvCxnSpPr>
            <a:cxnSpLocks/>
          </p:cNvCxnSpPr>
          <p:nvPr/>
        </p:nvCxnSpPr>
        <p:spPr>
          <a:xfrm flipH="1" flipV="1">
            <a:off x="10446376" y="2759572"/>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7" name="Straight Connector 436">
            <a:extLst>
              <a:ext uri="{FF2B5EF4-FFF2-40B4-BE49-F238E27FC236}">
                <a16:creationId xmlns:a16="http://schemas.microsoft.com/office/drawing/2014/main" id="{C3FA2F8C-BD2B-EA46-8D5D-0F3383BE1ABC}"/>
              </a:ext>
            </a:extLst>
          </p:cNvPr>
          <p:cNvCxnSpPr>
            <a:cxnSpLocks/>
          </p:cNvCxnSpPr>
          <p:nvPr/>
        </p:nvCxnSpPr>
        <p:spPr>
          <a:xfrm flipH="1" flipV="1">
            <a:off x="10779492" y="2759572"/>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8" name="Straight Connector 437">
            <a:extLst>
              <a:ext uri="{FF2B5EF4-FFF2-40B4-BE49-F238E27FC236}">
                <a16:creationId xmlns:a16="http://schemas.microsoft.com/office/drawing/2014/main" id="{F00234DB-30A0-A14D-B827-8C2DCE0238B9}"/>
              </a:ext>
            </a:extLst>
          </p:cNvPr>
          <p:cNvCxnSpPr>
            <a:cxnSpLocks/>
          </p:cNvCxnSpPr>
          <p:nvPr/>
        </p:nvCxnSpPr>
        <p:spPr>
          <a:xfrm flipH="1" flipV="1">
            <a:off x="10096383" y="2757833"/>
            <a:ext cx="551" cy="65765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9" name="Straight Connector 438">
            <a:extLst>
              <a:ext uri="{FF2B5EF4-FFF2-40B4-BE49-F238E27FC236}">
                <a16:creationId xmlns:a16="http://schemas.microsoft.com/office/drawing/2014/main" id="{C3FA2F8C-BD2B-EA46-8D5D-0F3383BE1ABC}"/>
              </a:ext>
            </a:extLst>
          </p:cNvPr>
          <p:cNvCxnSpPr>
            <a:cxnSpLocks/>
          </p:cNvCxnSpPr>
          <p:nvPr/>
        </p:nvCxnSpPr>
        <p:spPr>
          <a:xfrm flipH="1" flipV="1">
            <a:off x="11058891" y="2759572"/>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0" name="Straight Connector 439">
            <a:extLst>
              <a:ext uri="{FF2B5EF4-FFF2-40B4-BE49-F238E27FC236}">
                <a16:creationId xmlns:a16="http://schemas.microsoft.com/office/drawing/2014/main" id="{C3FA2F8C-BD2B-EA46-8D5D-0F3383BE1ABC}"/>
              </a:ext>
            </a:extLst>
          </p:cNvPr>
          <p:cNvCxnSpPr>
            <a:cxnSpLocks/>
          </p:cNvCxnSpPr>
          <p:nvPr/>
        </p:nvCxnSpPr>
        <p:spPr>
          <a:xfrm flipH="1" flipV="1">
            <a:off x="11392007" y="2759572"/>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1" name="Straight Connector 440">
            <a:extLst>
              <a:ext uri="{FF2B5EF4-FFF2-40B4-BE49-F238E27FC236}">
                <a16:creationId xmlns:a16="http://schemas.microsoft.com/office/drawing/2014/main" id="{F00234DB-30A0-A14D-B827-8C2DCE0238B9}"/>
              </a:ext>
            </a:extLst>
          </p:cNvPr>
          <p:cNvCxnSpPr>
            <a:cxnSpLocks/>
          </p:cNvCxnSpPr>
          <p:nvPr/>
        </p:nvCxnSpPr>
        <p:spPr>
          <a:xfrm flipH="1">
            <a:off x="10743475" y="4491123"/>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2" name="Straight Connector 441">
            <a:extLst>
              <a:ext uri="{FF2B5EF4-FFF2-40B4-BE49-F238E27FC236}">
                <a16:creationId xmlns:a16="http://schemas.microsoft.com/office/drawing/2014/main" id="{F00234DB-30A0-A14D-B827-8C2DCE0238B9}"/>
              </a:ext>
            </a:extLst>
          </p:cNvPr>
          <p:cNvCxnSpPr>
            <a:cxnSpLocks/>
          </p:cNvCxnSpPr>
          <p:nvPr/>
        </p:nvCxnSpPr>
        <p:spPr>
          <a:xfrm flipH="1">
            <a:off x="10117532" y="4461212"/>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3" name="Straight Connector 442">
            <a:extLst>
              <a:ext uri="{FF2B5EF4-FFF2-40B4-BE49-F238E27FC236}">
                <a16:creationId xmlns:a16="http://schemas.microsoft.com/office/drawing/2014/main" id="{F00234DB-30A0-A14D-B827-8C2DCE0238B9}"/>
              </a:ext>
            </a:extLst>
          </p:cNvPr>
          <p:cNvCxnSpPr>
            <a:cxnSpLocks/>
          </p:cNvCxnSpPr>
          <p:nvPr/>
        </p:nvCxnSpPr>
        <p:spPr>
          <a:xfrm flipH="1">
            <a:off x="10449077" y="4471606"/>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4" name="Straight Connector 443">
            <a:extLst>
              <a:ext uri="{FF2B5EF4-FFF2-40B4-BE49-F238E27FC236}">
                <a16:creationId xmlns:a16="http://schemas.microsoft.com/office/drawing/2014/main" id="{F00234DB-30A0-A14D-B827-8C2DCE0238B9}"/>
              </a:ext>
            </a:extLst>
          </p:cNvPr>
          <p:cNvCxnSpPr>
            <a:cxnSpLocks/>
          </p:cNvCxnSpPr>
          <p:nvPr/>
        </p:nvCxnSpPr>
        <p:spPr>
          <a:xfrm flipH="1">
            <a:off x="11413156" y="3562539"/>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5" name="Straight Connector 444">
            <a:extLst>
              <a:ext uri="{FF2B5EF4-FFF2-40B4-BE49-F238E27FC236}">
                <a16:creationId xmlns:a16="http://schemas.microsoft.com/office/drawing/2014/main" id="{F00234DB-30A0-A14D-B827-8C2DCE0238B9}"/>
              </a:ext>
            </a:extLst>
          </p:cNvPr>
          <p:cNvCxnSpPr>
            <a:cxnSpLocks/>
          </p:cNvCxnSpPr>
          <p:nvPr/>
        </p:nvCxnSpPr>
        <p:spPr>
          <a:xfrm flipH="1">
            <a:off x="11064654" y="3542546"/>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6" name="Straight Connector 445">
            <a:extLst>
              <a:ext uri="{FF2B5EF4-FFF2-40B4-BE49-F238E27FC236}">
                <a16:creationId xmlns:a16="http://schemas.microsoft.com/office/drawing/2014/main" id="{F00234DB-30A0-A14D-B827-8C2DCE0238B9}"/>
              </a:ext>
            </a:extLst>
          </p:cNvPr>
          <p:cNvCxnSpPr>
            <a:cxnSpLocks/>
          </p:cNvCxnSpPr>
          <p:nvPr/>
        </p:nvCxnSpPr>
        <p:spPr>
          <a:xfrm flipH="1">
            <a:off x="11404394" y="4511116"/>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7" name="Straight Connector 446">
            <a:extLst>
              <a:ext uri="{FF2B5EF4-FFF2-40B4-BE49-F238E27FC236}">
                <a16:creationId xmlns:a16="http://schemas.microsoft.com/office/drawing/2014/main" id="{F00234DB-30A0-A14D-B827-8C2DCE0238B9}"/>
              </a:ext>
            </a:extLst>
          </p:cNvPr>
          <p:cNvCxnSpPr>
            <a:cxnSpLocks/>
          </p:cNvCxnSpPr>
          <p:nvPr/>
        </p:nvCxnSpPr>
        <p:spPr>
          <a:xfrm flipH="1">
            <a:off x="11055892" y="4491123"/>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9" name="Straight Connector 448">
            <a:extLst>
              <a:ext uri="{FF2B5EF4-FFF2-40B4-BE49-F238E27FC236}">
                <a16:creationId xmlns:a16="http://schemas.microsoft.com/office/drawing/2014/main" id="{86EB846A-C08D-8E44-A8A5-1C8D76F96038}"/>
              </a:ext>
            </a:extLst>
          </p:cNvPr>
          <p:cNvCxnSpPr>
            <a:cxnSpLocks/>
          </p:cNvCxnSpPr>
          <p:nvPr/>
        </p:nvCxnSpPr>
        <p:spPr>
          <a:xfrm>
            <a:off x="10423504" y="7214799"/>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0" name="Straight Connector 449">
            <a:extLst>
              <a:ext uri="{FF2B5EF4-FFF2-40B4-BE49-F238E27FC236}">
                <a16:creationId xmlns:a16="http://schemas.microsoft.com/office/drawing/2014/main" id="{C3FA2F8C-BD2B-EA46-8D5D-0F3383BE1ABC}"/>
              </a:ext>
            </a:extLst>
          </p:cNvPr>
          <p:cNvCxnSpPr>
            <a:cxnSpLocks/>
          </p:cNvCxnSpPr>
          <p:nvPr/>
        </p:nvCxnSpPr>
        <p:spPr>
          <a:xfrm flipH="1">
            <a:off x="9998499" y="6628786"/>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1" name="Straight Connector 450">
            <a:extLst>
              <a:ext uri="{FF2B5EF4-FFF2-40B4-BE49-F238E27FC236}">
                <a16:creationId xmlns:a16="http://schemas.microsoft.com/office/drawing/2014/main" id="{C3FA2F8C-BD2B-EA46-8D5D-0F3383BE1ABC}"/>
              </a:ext>
            </a:extLst>
          </p:cNvPr>
          <p:cNvCxnSpPr>
            <a:cxnSpLocks/>
          </p:cNvCxnSpPr>
          <p:nvPr/>
        </p:nvCxnSpPr>
        <p:spPr>
          <a:xfrm flipH="1">
            <a:off x="9998499" y="6972180"/>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2" name="Straight Connector 451">
            <a:extLst>
              <a:ext uri="{FF2B5EF4-FFF2-40B4-BE49-F238E27FC236}">
                <a16:creationId xmlns:a16="http://schemas.microsoft.com/office/drawing/2014/main" id="{86EB846A-C08D-8E44-A8A5-1C8D76F96038}"/>
              </a:ext>
            </a:extLst>
          </p:cNvPr>
          <p:cNvCxnSpPr>
            <a:cxnSpLocks/>
          </p:cNvCxnSpPr>
          <p:nvPr/>
        </p:nvCxnSpPr>
        <p:spPr>
          <a:xfrm>
            <a:off x="10423503" y="7545616"/>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3" name="Straight Connector 452">
            <a:extLst>
              <a:ext uri="{FF2B5EF4-FFF2-40B4-BE49-F238E27FC236}">
                <a16:creationId xmlns:a16="http://schemas.microsoft.com/office/drawing/2014/main" id="{86EB846A-C08D-8E44-A8A5-1C8D76F96038}"/>
              </a:ext>
            </a:extLst>
          </p:cNvPr>
          <p:cNvCxnSpPr>
            <a:cxnSpLocks/>
          </p:cNvCxnSpPr>
          <p:nvPr/>
        </p:nvCxnSpPr>
        <p:spPr>
          <a:xfrm>
            <a:off x="10462726" y="8354350"/>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4" name="Straight Connector 453">
            <a:extLst>
              <a:ext uri="{FF2B5EF4-FFF2-40B4-BE49-F238E27FC236}">
                <a16:creationId xmlns:a16="http://schemas.microsoft.com/office/drawing/2014/main" id="{C3FA2F8C-BD2B-EA46-8D5D-0F3383BE1ABC}"/>
              </a:ext>
            </a:extLst>
          </p:cNvPr>
          <p:cNvCxnSpPr>
            <a:cxnSpLocks/>
          </p:cNvCxnSpPr>
          <p:nvPr/>
        </p:nvCxnSpPr>
        <p:spPr>
          <a:xfrm flipH="1">
            <a:off x="10037721" y="7768337"/>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5" name="Straight Connector 454">
            <a:extLst>
              <a:ext uri="{FF2B5EF4-FFF2-40B4-BE49-F238E27FC236}">
                <a16:creationId xmlns:a16="http://schemas.microsoft.com/office/drawing/2014/main" id="{C3FA2F8C-BD2B-EA46-8D5D-0F3383BE1ABC}"/>
              </a:ext>
            </a:extLst>
          </p:cNvPr>
          <p:cNvCxnSpPr>
            <a:cxnSpLocks/>
          </p:cNvCxnSpPr>
          <p:nvPr/>
        </p:nvCxnSpPr>
        <p:spPr>
          <a:xfrm flipH="1">
            <a:off x="10037721" y="8111731"/>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6" name="Straight Connector 455">
            <a:extLst>
              <a:ext uri="{FF2B5EF4-FFF2-40B4-BE49-F238E27FC236}">
                <a16:creationId xmlns:a16="http://schemas.microsoft.com/office/drawing/2014/main" id="{86EB846A-C08D-8E44-A8A5-1C8D76F96038}"/>
              </a:ext>
            </a:extLst>
          </p:cNvPr>
          <p:cNvCxnSpPr>
            <a:cxnSpLocks/>
          </p:cNvCxnSpPr>
          <p:nvPr/>
        </p:nvCxnSpPr>
        <p:spPr>
          <a:xfrm>
            <a:off x="10462725" y="8685167"/>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7" name="Straight Connector 456">
            <a:extLst>
              <a:ext uri="{FF2B5EF4-FFF2-40B4-BE49-F238E27FC236}">
                <a16:creationId xmlns:a16="http://schemas.microsoft.com/office/drawing/2014/main" id="{86EB846A-C08D-8E44-A8A5-1C8D76F96038}"/>
              </a:ext>
            </a:extLst>
          </p:cNvPr>
          <p:cNvCxnSpPr>
            <a:cxnSpLocks/>
          </p:cNvCxnSpPr>
          <p:nvPr/>
        </p:nvCxnSpPr>
        <p:spPr>
          <a:xfrm>
            <a:off x="10478115" y="9497582"/>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8" name="Straight Connector 457">
            <a:extLst>
              <a:ext uri="{FF2B5EF4-FFF2-40B4-BE49-F238E27FC236}">
                <a16:creationId xmlns:a16="http://schemas.microsoft.com/office/drawing/2014/main" id="{C3FA2F8C-BD2B-EA46-8D5D-0F3383BE1ABC}"/>
              </a:ext>
            </a:extLst>
          </p:cNvPr>
          <p:cNvCxnSpPr>
            <a:cxnSpLocks/>
          </p:cNvCxnSpPr>
          <p:nvPr/>
        </p:nvCxnSpPr>
        <p:spPr>
          <a:xfrm flipH="1">
            <a:off x="10053110" y="8911569"/>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9" name="Straight Connector 458">
            <a:extLst>
              <a:ext uri="{FF2B5EF4-FFF2-40B4-BE49-F238E27FC236}">
                <a16:creationId xmlns:a16="http://schemas.microsoft.com/office/drawing/2014/main" id="{C3FA2F8C-BD2B-EA46-8D5D-0F3383BE1ABC}"/>
              </a:ext>
            </a:extLst>
          </p:cNvPr>
          <p:cNvCxnSpPr>
            <a:cxnSpLocks/>
          </p:cNvCxnSpPr>
          <p:nvPr/>
        </p:nvCxnSpPr>
        <p:spPr>
          <a:xfrm flipH="1">
            <a:off x="10053110" y="9254963"/>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60" name="Straight Connector 459">
            <a:extLst>
              <a:ext uri="{FF2B5EF4-FFF2-40B4-BE49-F238E27FC236}">
                <a16:creationId xmlns:a16="http://schemas.microsoft.com/office/drawing/2014/main" id="{86EB846A-C08D-8E44-A8A5-1C8D76F96038}"/>
              </a:ext>
            </a:extLst>
          </p:cNvPr>
          <p:cNvCxnSpPr>
            <a:cxnSpLocks/>
          </p:cNvCxnSpPr>
          <p:nvPr/>
        </p:nvCxnSpPr>
        <p:spPr>
          <a:xfrm>
            <a:off x="10478114" y="9828399"/>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grpSp>
        <p:nvGrpSpPr>
          <p:cNvPr id="124" name="Group 123"/>
          <p:cNvGrpSpPr/>
          <p:nvPr/>
        </p:nvGrpSpPr>
        <p:grpSpPr>
          <a:xfrm>
            <a:off x="-2741106" y="6040114"/>
            <a:ext cx="1214980" cy="1234099"/>
            <a:chOff x="1212628" y="4031237"/>
            <a:chExt cx="1214980" cy="1304869"/>
          </a:xfrm>
          <a:solidFill>
            <a:srgbClr val="00B0F0"/>
          </a:solidFill>
        </p:grpSpPr>
        <p:sp>
          <p:nvSpPr>
            <p:cNvPr id="125" name="Oval 124">
              <a:extLst>
                <a:ext uri="{FF2B5EF4-FFF2-40B4-BE49-F238E27FC236}">
                  <a16:creationId xmlns:a16="http://schemas.microsoft.com/office/drawing/2014/main" id="{73B2E537-2E94-164D-A891-794C913A475F}"/>
                </a:ext>
              </a:extLst>
            </p:cNvPr>
            <p:cNvSpPr/>
            <p:nvPr/>
          </p:nvSpPr>
          <p:spPr>
            <a:xfrm>
              <a:off x="1212628" y="4031237"/>
              <a:ext cx="1214980" cy="130486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7F00163B-8BDB-AF44-A463-AD1ACB8794F0}"/>
                </a:ext>
              </a:extLst>
            </p:cNvPr>
            <p:cNvSpPr/>
            <p:nvPr/>
          </p:nvSpPr>
          <p:spPr>
            <a:xfrm>
              <a:off x="1399584" y="4232021"/>
              <a:ext cx="841075" cy="9033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TextBox 126">
              <a:extLst>
                <a:ext uri="{FF2B5EF4-FFF2-40B4-BE49-F238E27FC236}">
                  <a16:creationId xmlns:a16="http://schemas.microsoft.com/office/drawing/2014/main" id="{560EBA4B-8AEC-D046-B76B-ED0FD5A6C7DD}"/>
                </a:ext>
              </a:extLst>
            </p:cNvPr>
            <p:cNvSpPr txBox="1"/>
            <p:nvPr/>
          </p:nvSpPr>
          <p:spPr>
            <a:xfrm>
              <a:off x="1234408" y="4511703"/>
              <a:ext cx="1170599" cy="325427"/>
            </a:xfrm>
            <a:prstGeom prst="rect">
              <a:avLst/>
            </a:prstGeom>
            <a:grpFill/>
          </p:spPr>
          <p:txBody>
            <a:bodyPr wrap="square" rtlCol="0">
              <a:spAutoFit/>
            </a:bodyPr>
            <a:lstStyle/>
            <a:p>
              <a:pPr algn="ctr"/>
              <a:r>
                <a:rPr lang="en-US" sz="1400" b="1" dirty="0"/>
                <a:t>ICT</a:t>
              </a:r>
            </a:p>
          </p:txBody>
        </p:sp>
      </p:grpSp>
      <p:grpSp>
        <p:nvGrpSpPr>
          <p:cNvPr id="128" name="Group 127"/>
          <p:cNvGrpSpPr/>
          <p:nvPr/>
        </p:nvGrpSpPr>
        <p:grpSpPr>
          <a:xfrm>
            <a:off x="-1417130" y="6054263"/>
            <a:ext cx="1214980" cy="1234099"/>
            <a:chOff x="1212628" y="4031237"/>
            <a:chExt cx="1214980" cy="1304869"/>
          </a:xfrm>
          <a:solidFill>
            <a:srgbClr val="CC99FF"/>
          </a:solidFill>
        </p:grpSpPr>
        <p:sp>
          <p:nvSpPr>
            <p:cNvPr id="129" name="Oval 128">
              <a:extLst>
                <a:ext uri="{FF2B5EF4-FFF2-40B4-BE49-F238E27FC236}">
                  <a16:creationId xmlns:a16="http://schemas.microsoft.com/office/drawing/2014/main" id="{73B2E537-2E94-164D-A891-794C913A475F}"/>
                </a:ext>
              </a:extLst>
            </p:cNvPr>
            <p:cNvSpPr/>
            <p:nvPr/>
          </p:nvSpPr>
          <p:spPr>
            <a:xfrm>
              <a:off x="1212628" y="4031237"/>
              <a:ext cx="1214980" cy="130486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a:extLst>
                <a:ext uri="{FF2B5EF4-FFF2-40B4-BE49-F238E27FC236}">
                  <a16:creationId xmlns:a16="http://schemas.microsoft.com/office/drawing/2014/main" id="{7F00163B-8BDB-AF44-A463-AD1ACB8794F0}"/>
                </a:ext>
              </a:extLst>
            </p:cNvPr>
            <p:cNvSpPr/>
            <p:nvPr/>
          </p:nvSpPr>
          <p:spPr>
            <a:xfrm>
              <a:off x="1399584" y="4232021"/>
              <a:ext cx="841075" cy="90330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TextBox 130">
              <a:extLst>
                <a:ext uri="{FF2B5EF4-FFF2-40B4-BE49-F238E27FC236}">
                  <a16:creationId xmlns:a16="http://schemas.microsoft.com/office/drawing/2014/main" id="{560EBA4B-8AEC-D046-B76B-ED0FD5A6C7DD}"/>
                </a:ext>
              </a:extLst>
            </p:cNvPr>
            <p:cNvSpPr txBox="1"/>
            <p:nvPr/>
          </p:nvSpPr>
          <p:spPr>
            <a:xfrm>
              <a:off x="1234408" y="4511703"/>
              <a:ext cx="1170599" cy="553224"/>
            </a:xfrm>
            <a:prstGeom prst="rect">
              <a:avLst/>
            </a:prstGeom>
            <a:grpFill/>
          </p:spPr>
          <p:txBody>
            <a:bodyPr wrap="square" rtlCol="0">
              <a:spAutoFit/>
            </a:bodyPr>
            <a:lstStyle/>
            <a:p>
              <a:pPr algn="ctr"/>
              <a:r>
                <a:rPr lang="en-US" sz="1400" b="1" dirty="0"/>
                <a:t>Digital Literacy</a:t>
              </a:r>
            </a:p>
          </p:txBody>
        </p:sp>
      </p:grpSp>
      <p:pic>
        <p:nvPicPr>
          <p:cNvPr id="12" name="Picture 11">
            <a:extLst>
              <a:ext uri="{FF2B5EF4-FFF2-40B4-BE49-F238E27FC236}">
                <a16:creationId xmlns:a16="http://schemas.microsoft.com/office/drawing/2014/main" id="{880F0E03-80CA-4ACA-B900-722E2531D96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542899" y="59482"/>
            <a:ext cx="986807" cy="993520"/>
          </a:xfrm>
          <a:prstGeom prst="rect">
            <a:avLst/>
          </a:prstGeom>
        </p:spPr>
      </p:pic>
      <p:sp>
        <p:nvSpPr>
          <p:cNvPr id="143" name="TextBox 142">
            <a:extLst>
              <a:ext uri="{FF2B5EF4-FFF2-40B4-BE49-F238E27FC236}">
                <a16:creationId xmlns:a16="http://schemas.microsoft.com/office/drawing/2014/main" id="{F4A3E031-B76D-D04F-8233-8F8B5D2D3BA2}"/>
              </a:ext>
            </a:extLst>
          </p:cNvPr>
          <p:cNvSpPr txBox="1"/>
          <p:nvPr/>
        </p:nvSpPr>
        <p:spPr>
          <a:xfrm>
            <a:off x="7230819" y="9555025"/>
            <a:ext cx="1477504" cy="923330"/>
          </a:xfrm>
          <a:prstGeom prst="rect">
            <a:avLst/>
          </a:prstGeom>
          <a:solidFill>
            <a:srgbClr val="00B0F0"/>
          </a:solidFill>
        </p:spPr>
        <p:txBody>
          <a:bodyPr wrap="square" rtlCol="0">
            <a:spAutoFit/>
          </a:bodyPr>
          <a:lstStyle/>
          <a:p>
            <a:r>
              <a:rPr lang="en-US" sz="900" dirty="0"/>
              <a:t>Term 1 and 2  –Recap Healthy and Safety in an ICT environment and File management.</a:t>
            </a:r>
          </a:p>
          <a:p>
            <a:r>
              <a:rPr lang="en-US" sz="900" dirty="0" err="1"/>
              <a:t>Spreadheet</a:t>
            </a:r>
            <a:r>
              <a:rPr lang="en-US" sz="900" dirty="0"/>
              <a:t> modelling – Advanced functions</a:t>
            </a:r>
          </a:p>
        </p:txBody>
      </p:sp>
      <p:sp>
        <p:nvSpPr>
          <p:cNvPr id="145" name="TextBox 144">
            <a:extLst>
              <a:ext uri="{FF2B5EF4-FFF2-40B4-BE49-F238E27FC236}">
                <a16:creationId xmlns:a16="http://schemas.microsoft.com/office/drawing/2014/main" id="{F4A3E031-B76D-D04F-8233-8F8B5D2D3BA2}"/>
              </a:ext>
            </a:extLst>
          </p:cNvPr>
          <p:cNvSpPr txBox="1"/>
          <p:nvPr/>
        </p:nvSpPr>
        <p:spPr>
          <a:xfrm>
            <a:off x="6968338" y="7460476"/>
            <a:ext cx="1065493" cy="707886"/>
          </a:xfrm>
          <a:prstGeom prst="rect">
            <a:avLst/>
          </a:prstGeom>
          <a:solidFill>
            <a:srgbClr val="CC99FF"/>
          </a:solidFill>
        </p:spPr>
        <p:txBody>
          <a:bodyPr wrap="square" rtlCol="0">
            <a:spAutoFit/>
          </a:bodyPr>
          <a:lstStyle/>
          <a:p>
            <a:r>
              <a:rPr lang="en-US" sz="1000" dirty="0"/>
              <a:t>Term 3 –Digital Literacy – Serif </a:t>
            </a:r>
            <a:r>
              <a:rPr lang="en-US" sz="1000" dirty="0" err="1"/>
              <a:t>Photoplus</a:t>
            </a:r>
            <a:r>
              <a:rPr lang="en-US" sz="1000" dirty="0"/>
              <a:t> – Image </a:t>
            </a:r>
            <a:r>
              <a:rPr lang="en-US" sz="1000" dirty="0" err="1"/>
              <a:t>eiditing</a:t>
            </a:r>
            <a:endParaRPr lang="en-US" sz="1000" dirty="0"/>
          </a:p>
        </p:txBody>
      </p:sp>
      <p:sp>
        <p:nvSpPr>
          <p:cNvPr id="146" name="TextBox 145">
            <a:extLst>
              <a:ext uri="{FF2B5EF4-FFF2-40B4-BE49-F238E27FC236}">
                <a16:creationId xmlns:a16="http://schemas.microsoft.com/office/drawing/2014/main" id="{F4A3E031-B76D-D04F-8233-8F8B5D2D3BA2}"/>
              </a:ext>
            </a:extLst>
          </p:cNvPr>
          <p:cNvSpPr txBox="1"/>
          <p:nvPr/>
        </p:nvSpPr>
        <p:spPr>
          <a:xfrm>
            <a:off x="6983526" y="5173681"/>
            <a:ext cx="1125966" cy="646331"/>
          </a:xfrm>
          <a:prstGeom prst="rect">
            <a:avLst/>
          </a:prstGeom>
          <a:solidFill>
            <a:srgbClr val="FFFF00"/>
          </a:solidFill>
        </p:spPr>
        <p:txBody>
          <a:bodyPr wrap="square" rtlCol="0">
            <a:spAutoFit/>
          </a:bodyPr>
          <a:lstStyle/>
          <a:p>
            <a:r>
              <a:rPr lang="en-US" sz="900" dirty="0"/>
              <a:t>Term 4 Computer Science – Programming with BBC Micro bit</a:t>
            </a:r>
          </a:p>
        </p:txBody>
      </p:sp>
      <p:sp>
        <p:nvSpPr>
          <p:cNvPr id="149" name="TextBox 148">
            <a:extLst>
              <a:ext uri="{FF2B5EF4-FFF2-40B4-BE49-F238E27FC236}">
                <a16:creationId xmlns:a16="http://schemas.microsoft.com/office/drawing/2014/main" id="{F4A3E031-B76D-D04F-8233-8F8B5D2D3BA2}"/>
              </a:ext>
            </a:extLst>
          </p:cNvPr>
          <p:cNvSpPr txBox="1"/>
          <p:nvPr/>
        </p:nvSpPr>
        <p:spPr>
          <a:xfrm>
            <a:off x="6775444" y="3064678"/>
            <a:ext cx="958405" cy="784830"/>
          </a:xfrm>
          <a:prstGeom prst="rect">
            <a:avLst/>
          </a:prstGeom>
          <a:solidFill>
            <a:srgbClr val="FFFF00"/>
          </a:solidFill>
        </p:spPr>
        <p:txBody>
          <a:bodyPr wrap="square" rtlCol="0">
            <a:spAutoFit/>
          </a:bodyPr>
          <a:lstStyle/>
          <a:p>
            <a:r>
              <a:rPr lang="en-US" sz="900" dirty="0"/>
              <a:t>Term 5 – Computer Science Theory –Input and Output Devices</a:t>
            </a:r>
          </a:p>
        </p:txBody>
      </p:sp>
      <p:sp>
        <p:nvSpPr>
          <p:cNvPr id="150" name="TextBox 149">
            <a:extLst>
              <a:ext uri="{FF2B5EF4-FFF2-40B4-BE49-F238E27FC236}">
                <a16:creationId xmlns:a16="http://schemas.microsoft.com/office/drawing/2014/main" id="{F4A3E031-B76D-D04F-8233-8F8B5D2D3BA2}"/>
              </a:ext>
            </a:extLst>
          </p:cNvPr>
          <p:cNvSpPr txBox="1"/>
          <p:nvPr/>
        </p:nvSpPr>
        <p:spPr>
          <a:xfrm>
            <a:off x="7230819" y="884084"/>
            <a:ext cx="958405" cy="923330"/>
          </a:xfrm>
          <a:prstGeom prst="rect">
            <a:avLst/>
          </a:prstGeom>
          <a:solidFill>
            <a:srgbClr val="FFFF00"/>
          </a:solidFill>
        </p:spPr>
        <p:txBody>
          <a:bodyPr wrap="square" rtlCol="0">
            <a:spAutoFit/>
          </a:bodyPr>
          <a:lstStyle/>
          <a:p>
            <a:r>
              <a:rPr lang="en-US" sz="900" dirty="0"/>
              <a:t>Term 6 – Computer Science -Programming with HTML or Serif </a:t>
            </a:r>
            <a:r>
              <a:rPr lang="en-US" sz="900" dirty="0" err="1"/>
              <a:t>WebPlus</a:t>
            </a:r>
            <a:endParaRPr lang="en-US" sz="900" dirty="0"/>
          </a:p>
        </p:txBody>
      </p:sp>
      <p:pic>
        <p:nvPicPr>
          <p:cNvPr id="3" name="Picture 2"/>
          <p:cNvPicPr>
            <a:picLocks noChangeAspect="1"/>
          </p:cNvPicPr>
          <p:nvPr/>
        </p:nvPicPr>
        <p:blipFill rotWithShape="1">
          <a:blip r:embed="rId5" cstate="print">
            <a:extLst>
              <a:ext uri="{28A0092B-C50C-407E-A947-70E740481C1C}">
                <a14:useLocalDpi xmlns:a14="http://schemas.microsoft.com/office/drawing/2010/main" val="0"/>
              </a:ext>
            </a:extLst>
          </a:blip>
          <a:srcRect t="21988"/>
          <a:stretch/>
        </p:blipFill>
        <p:spPr>
          <a:xfrm>
            <a:off x="7452972" y="9070581"/>
            <a:ext cx="1091569" cy="476867"/>
          </a:xfrm>
          <a:prstGeom prst="rect">
            <a:avLst/>
          </a:prstGeom>
        </p:spPr>
      </p:pic>
      <p:sp>
        <p:nvSpPr>
          <p:cNvPr id="16" name="TextBox 15">
            <a:extLst>
              <a:ext uri="{FF2B5EF4-FFF2-40B4-BE49-F238E27FC236}">
                <a16:creationId xmlns:a16="http://schemas.microsoft.com/office/drawing/2014/main" id="{D351F5C5-5C08-4630-AEC0-DA0A7CF44B28}"/>
              </a:ext>
            </a:extLst>
          </p:cNvPr>
          <p:cNvSpPr txBox="1"/>
          <p:nvPr/>
        </p:nvSpPr>
        <p:spPr>
          <a:xfrm>
            <a:off x="307975" y="12093642"/>
            <a:ext cx="9221731" cy="738664"/>
          </a:xfrm>
          <a:prstGeom prst="rect">
            <a:avLst/>
          </a:prstGeom>
          <a:noFill/>
        </p:spPr>
        <p:txBody>
          <a:bodyPr wrap="square" rtlCol="0">
            <a:spAutoFit/>
          </a:bodyPr>
          <a:lstStyle/>
          <a:p>
            <a:r>
              <a:rPr lang="en-GB" sz="1400" dirty="0"/>
              <a:t>To develop computational, ethical and moral thinking and empower students to understand the ever-changing world. Provide them with the skills to create, develop, present and publish ideas and information, and make informed decisions about the impact of technology on everyday life, as active stewards of faith.</a:t>
            </a:r>
          </a:p>
        </p:txBody>
      </p:sp>
      <p:sp>
        <p:nvSpPr>
          <p:cNvPr id="17" name="TextBox 16">
            <a:extLst>
              <a:ext uri="{FF2B5EF4-FFF2-40B4-BE49-F238E27FC236}">
                <a16:creationId xmlns:a16="http://schemas.microsoft.com/office/drawing/2014/main" id="{9B239F81-C0C9-4200-BFC9-3FABE4C00B70}"/>
              </a:ext>
            </a:extLst>
          </p:cNvPr>
          <p:cNvSpPr txBox="1"/>
          <p:nvPr/>
        </p:nvSpPr>
        <p:spPr>
          <a:xfrm>
            <a:off x="1798291" y="9298353"/>
            <a:ext cx="5336276" cy="1569660"/>
          </a:xfrm>
          <a:prstGeom prst="rect">
            <a:avLst/>
          </a:prstGeom>
          <a:noFill/>
        </p:spPr>
        <p:txBody>
          <a:bodyPr wrap="square" rtlCol="0">
            <a:spAutoFit/>
          </a:bodyPr>
          <a:lstStyle/>
          <a:p>
            <a:r>
              <a:rPr lang="en-GB" sz="1300" b="1" u="sng" dirty="0"/>
              <a:t>Create a simple Spreadsheet model </a:t>
            </a:r>
            <a:r>
              <a:rPr lang="en-GB" sz="1300" dirty="0"/>
              <a:t>with guidance and input values and read values off a Spreadsheet model. They use formulae, basic functions and format the Spreadsheet. Pupils can also create fully labelled graphs. They can also explore the effects of changing variables in a spreadsheet model. They can use advanced functions, =cell reference, sort the data, conditional formatting, Goal seek and absoluter cell referencing.</a:t>
            </a:r>
          </a:p>
          <a:p>
            <a:endParaRPr lang="en-GB" dirty="0"/>
          </a:p>
        </p:txBody>
      </p:sp>
      <p:sp>
        <p:nvSpPr>
          <p:cNvPr id="18" name="TextBox 17">
            <a:extLst>
              <a:ext uri="{FF2B5EF4-FFF2-40B4-BE49-F238E27FC236}">
                <a16:creationId xmlns:a16="http://schemas.microsoft.com/office/drawing/2014/main" id="{3AD86F90-7D2A-4C72-9A7D-6855479D0919}"/>
              </a:ext>
            </a:extLst>
          </p:cNvPr>
          <p:cNvSpPr txBox="1"/>
          <p:nvPr/>
        </p:nvSpPr>
        <p:spPr>
          <a:xfrm>
            <a:off x="1123078" y="7016508"/>
            <a:ext cx="5720039" cy="1446550"/>
          </a:xfrm>
          <a:prstGeom prst="rect">
            <a:avLst/>
          </a:prstGeom>
          <a:noFill/>
        </p:spPr>
        <p:txBody>
          <a:bodyPr wrap="square" rtlCol="0">
            <a:spAutoFit/>
          </a:bodyPr>
          <a:lstStyle/>
          <a:p>
            <a:r>
              <a:rPr lang="en-GB" sz="1400" b="1" u="sng" dirty="0"/>
              <a:t>Create and import pictures in </a:t>
            </a:r>
            <a:r>
              <a:rPr lang="en-GB" sz="1400" b="1" u="sng" dirty="0" err="1"/>
              <a:t>PhotoPlus</a:t>
            </a:r>
            <a:r>
              <a:rPr lang="en-GB" sz="1400" b="1" u="sng" dirty="0"/>
              <a:t>  </a:t>
            </a:r>
            <a:r>
              <a:rPr lang="en-GB" sz="1400" dirty="0"/>
              <a:t>through manipulating colours, making image adjustments, applying effects (filter, 2D and 3D) and so much more, all the way to final export. Built-in support for TWAIN cameras (and scanners) makes it easy to bring in your very own digital photos, while comprehensive import filters let you open just about any standard bitmap image</a:t>
            </a:r>
            <a:r>
              <a:rPr lang="en-GB" dirty="0"/>
              <a:t>. </a:t>
            </a:r>
          </a:p>
        </p:txBody>
      </p:sp>
      <p:sp>
        <p:nvSpPr>
          <p:cNvPr id="186" name="TextBox 185">
            <a:extLst>
              <a:ext uri="{FF2B5EF4-FFF2-40B4-BE49-F238E27FC236}">
                <a16:creationId xmlns:a16="http://schemas.microsoft.com/office/drawing/2014/main" id="{3EBBE4E1-30CE-416B-ADE2-FAD4DABEDBD1}"/>
              </a:ext>
            </a:extLst>
          </p:cNvPr>
          <p:cNvSpPr txBox="1"/>
          <p:nvPr/>
        </p:nvSpPr>
        <p:spPr>
          <a:xfrm>
            <a:off x="1745864" y="5038611"/>
            <a:ext cx="5167458" cy="1077218"/>
          </a:xfrm>
          <a:prstGeom prst="rect">
            <a:avLst/>
          </a:prstGeom>
          <a:noFill/>
        </p:spPr>
        <p:txBody>
          <a:bodyPr wrap="square" rtlCol="0">
            <a:spAutoFit/>
          </a:bodyPr>
          <a:lstStyle/>
          <a:p>
            <a:r>
              <a:rPr lang="en-GB" sz="1600" u="sng" dirty="0"/>
              <a:t>Students initially use the block coding</a:t>
            </a:r>
            <a:r>
              <a:rPr lang="en-GB" sz="1600" dirty="0"/>
              <a:t> to be introduced to computer programming. Once they understand the basics, they can begin learning the more complex Python programming language.</a:t>
            </a:r>
          </a:p>
        </p:txBody>
      </p:sp>
      <p:sp>
        <p:nvSpPr>
          <p:cNvPr id="20" name="TextBox 19">
            <a:extLst>
              <a:ext uri="{FF2B5EF4-FFF2-40B4-BE49-F238E27FC236}">
                <a16:creationId xmlns:a16="http://schemas.microsoft.com/office/drawing/2014/main" id="{9CF9FF5A-A2AD-4D18-BBE1-044C53D846AF}"/>
              </a:ext>
            </a:extLst>
          </p:cNvPr>
          <p:cNvSpPr txBox="1"/>
          <p:nvPr/>
        </p:nvSpPr>
        <p:spPr>
          <a:xfrm>
            <a:off x="2284262" y="2843791"/>
            <a:ext cx="4292547" cy="1169551"/>
          </a:xfrm>
          <a:prstGeom prst="rect">
            <a:avLst/>
          </a:prstGeom>
          <a:noFill/>
        </p:spPr>
        <p:txBody>
          <a:bodyPr wrap="square" rtlCol="0">
            <a:spAutoFit/>
          </a:bodyPr>
          <a:lstStyle/>
          <a:p>
            <a:r>
              <a:rPr lang="en-GB" sz="1400" dirty="0"/>
              <a:t>Pupils should be able to identify the major components of a computer system, different types of input and output devices  and how computers work. In addition, they should be able identify the accessibility devices as well.</a:t>
            </a:r>
          </a:p>
        </p:txBody>
      </p:sp>
      <p:sp>
        <p:nvSpPr>
          <p:cNvPr id="23" name="TextBox 22">
            <a:extLst>
              <a:ext uri="{FF2B5EF4-FFF2-40B4-BE49-F238E27FC236}">
                <a16:creationId xmlns:a16="http://schemas.microsoft.com/office/drawing/2014/main" id="{5460795E-FA56-4F52-B490-DB8168C4F4DE}"/>
              </a:ext>
            </a:extLst>
          </p:cNvPr>
          <p:cNvSpPr txBox="1"/>
          <p:nvPr/>
        </p:nvSpPr>
        <p:spPr>
          <a:xfrm>
            <a:off x="3195247" y="794133"/>
            <a:ext cx="3879589" cy="861774"/>
          </a:xfrm>
          <a:prstGeom prst="rect">
            <a:avLst/>
          </a:prstGeom>
          <a:noFill/>
        </p:spPr>
        <p:txBody>
          <a:bodyPr wrap="square" rtlCol="0">
            <a:spAutoFit/>
          </a:bodyPr>
          <a:lstStyle/>
          <a:p>
            <a:r>
              <a:rPr lang="en-GB" sz="1000" dirty="0"/>
              <a:t>Pupils can create an interactive website with minimum of 5 pages. They can add navigation bars, rollover images, photo gallery, background, animation, images, texts, external hyperlinks etc. They can do peer-evaluation and self-evaluation. After getting feedback from peers, they can make improvements to the website.</a:t>
            </a:r>
          </a:p>
        </p:txBody>
      </p:sp>
      <p:cxnSp>
        <p:nvCxnSpPr>
          <p:cNvPr id="25" name="Straight Arrow Connector 24">
            <a:extLst>
              <a:ext uri="{FF2B5EF4-FFF2-40B4-BE49-F238E27FC236}">
                <a16:creationId xmlns:a16="http://schemas.microsoft.com/office/drawing/2014/main" id="{6DA84AEA-A83E-4429-9380-74760CDCB5FF}"/>
              </a:ext>
            </a:extLst>
          </p:cNvPr>
          <p:cNvCxnSpPr/>
          <p:nvPr/>
        </p:nvCxnSpPr>
        <p:spPr>
          <a:xfrm flipH="1">
            <a:off x="1701912" y="1310389"/>
            <a:ext cx="952100" cy="315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AFDA8C7C-C87C-41FD-A3BF-96B6EDF1293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0494" y="9704414"/>
            <a:ext cx="1027243" cy="769441"/>
          </a:xfrm>
          <a:prstGeom prst="rect">
            <a:avLst/>
          </a:prstGeom>
        </p:spPr>
      </p:pic>
      <p:pic>
        <p:nvPicPr>
          <p:cNvPr id="114" name="Picture 113">
            <a:extLst>
              <a:ext uri="{FF2B5EF4-FFF2-40B4-BE49-F238E27FC236}">
                <a16:creationId xmlns:a16="http://schemas.microsoft.com/office/drawing/2014/main" id="{C5024E15-FFFD-43A2-A0EB-6032B80442A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629762" y="2773105"/>
            <a:ext cx="1027243" cy="769441"/>
          </a:xfrm>
          <a:prstGeom prst="rect">
            <a:avLst/>
          </a:prstGeom>
        </p:spPr>
      </p:pic>
      <p:pic>
        <p:nvPicPr>
          <p:cNvPr id="115" name="Picture 114">
            <a:extLst>
              <a:ext uri="{FF2B5EF4-FFF2-40B4-BE49-F238E27FC236}">
                <a16:creationId xmlns:a16="http://schemas.microsoft.com/office/drawing/2014/main" id="{D8BB568E-DA3D-4109-AE40-BA5B5B317D0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7481" y="5038709"/>
            <a:ext cx="1027243" cy="769441"/>
          </a:xfrm>
          <a:prstGeom prst="rect">
            <a:avLst/>
          </a:prstGeom>
        </p:spPr>
      </p:pic>
      <p:pic>
        <p:nvPicPr>
          <p:cNvPr id="116" name="Picture 115">
            <a:extLst>
              <a:ext uri="{FF2B5EF4-FFF2-40B4-BE49-F238E27FC236}">
                <a16:creationId xmlns:a16="http://schemas.microsoft.com/office/drawing/2014/main" id="{258C7A43-B933-43B3-861E-F333BB1CF9CD}"/>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639222" y="7124800"/>
            <a:ext cx="1027243" cy="769441"/>
          </a:xfrm>
          <a:prstGeom prst="rect">
            <a:avLst/>
          </a:prstGeom>
        </p:spPr>
      </p:pic>
      <p:pic>
        <p:nvPicPr>
          <p:cNvPr id="117" name="Picture 116">
            <a:extLst>
              <a:ext uri="{FF2B5EF4-FFF2-40B4-BE49-F238E27FC236}">
                <a16:creationId xmlns:a16="http://schemas.microsoft.com/office/drawing/2014/main" id="{220C5044-5D6A-4C87-9524-C99B94D6E63F}"/>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173172" y="672832"/>
            <a:ext cx="750969" cy="562502"/>
          </a:xfrm>
          <a:prstGeom prst="rect">
            <a:avLst/>
          </a:prstGeom>
        </p:spPr>
      </p:pic>
    </p:spTree>
    <p:extLst>
      <p:ext uri="{BB962C8B-B14F-4D97-AF65-F5344CB8AC3E}">
        <p14:creationId xmlns:p14="http://schemas.microsoft.com/office/powerpoint/2010/main" val="30172659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176f948b-8f4a-4ab0-9f0d-471d25e01112" xsi:nil="true"/>
    <lcf76f155ced4ddcb4097134ff3c332f xmlns="5bc145e9-fef2-47fc-8c45-3d353924191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0A8ACE6B97AE64189B55FDD1B4AB33D" ma:contentTypeVersion="12" ma:contentTypeDescription="Create a new document." ma:contentTypeScope="" ma:versionID="da08c4b9cb9e2ef2928220a97c6c72aa">
  <xsd:schema xmlns:xsd="http://www.w3.org/2001/XMLSchema" xmlns:xs="http://www.w3.org/2001/XMLSchema" xmlns:p="http://schemas.microsoft.com/office/2006/metadata/properties" xmlns:ns2="5bc145e9-fef2-47fc-8c45-3d3539241916" xmlns:ns3="176f948b-8f4a-4ab0-9f0d-471d25e01112" targetNamespace="http://schemas.microsoft.com/office/2006/metadata/properties" ma:root="true" ma:fieldsID="a591e0fb1b6c427201273cb8d8820bc2" ns2:_="" ns3:_="">
    <xsd:import namespace="5bc145e9-fef2-47fc-8c45-3d3539241916"/>
    <xsd:import namespace="176f948b-8f4a-4ab0-9f0d-471d25e0111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bc145e9-fef2-47fc-8c45-3d353924191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5cdeb02-0f51-4667-af8d-3e03aa99104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76f948b-8f4a-4ab0-9f0d-471d25e0111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ce506261-d6a8-4a2c-9fc6-b173ab95606b}" ma:internalName="TaxCatchAll" ma:showField="CatchAllData" ma:web="176f948b-8f4a-4ab0-9f0d-471d25e0111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AE2F137-86ED-430C-99C6-59EF1001C83C}">
  <ds:schemaRefs>
    <ds:schemaRef ds:uri="http://schemas.microsoft.com/sharepoint/v3/contenttype/forms"/>
  </ds:schemaRefs>
</ds:datastoreItem>
</file>

<file path=customXml/itemProps2.xml><?xml version="1.0" encoding="utf-8"?>
<ds:datastoreItem xmlns:ds="http://schemas.openxmlformats.org/officeDocument/2006/customXml" ds:itemID="{87C0370A-4267-4C8F-BEE0-6C288B9E3685}">
  <ds:schemaRefs>
    <ds:schemaRef ds:uri="http://schemas.microsoft.com/office/2006/metadata/properties"/>
    <ds:schemaRef ds:uri="http://purl.org/dc/terms/"/>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176f948b-8f4a-4ab0-9f0d-471d25e01112"/>
    <ds:schemaRef ds:uri="5bc145e9-fef2-47fc-8c45-3d3539241916"/>
    <ds:schemaRef ds:uri="http://www.w3.org/XML/1998/namespace"/>
    <ds:schemaRef ds:uri="http://purl.org/dc/dcmitype/"/>
  </ds:schemaRefs>
</ds:datastoreItem>
</file>

<file path=customXml/itemProps3.xml><?xml version="1.0" encoding="utf-8"?>
<ds:datastoreItem xmlns:ds="http://schemas.openxmlformats.org/officeDocument/2006/customXml" ds:itemID="{0932CB25-4A48-4F65-9D4C-C073FE199959}"/>
</file>

<file path=docProps/app.xml><?xml version="1.0" encoding="utf-8"?>
<Properties xmlns="http://schemas.openxmlformats.org/officeDocument/2006/extended-properties" xmlns:vt="http://schemas.openxmlformats.org/officeDocument/2006/docPropsVTypes">
  <Template>Office Theme</Template>
  <TotalTime>1505</TotalTime>
  <Words>432</Words>
  <Application>Microsoft Office PowerPoint</Application>
  <PresentationFormat>A3 Paper (297x420 mm)</PresentationFormat>
  <Paragraphs>26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Miss S Sherwood</dc:creator>
  <cp:lastModifiedBy>G Sundar</cp:lastModifiedBy>
  <cp:revision>108</cp:revision>
  <dcterms:created xsi:type="dcterms:W3CDTF">2019-12-03T13:18:29Z</dcterms:created>
  <dcterms:modified xsi:type="dcterms:W3CDTF">2022-07-14T08:29:08Z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0x01010060A8ACE6B97AE64189B55FDD1B4AB33D</vt:lpwstr>
  </property>
</Properties>
</file>